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57" r:id="rId4"/>
    <p:sldId id="258" r:id="rId5"/>
    <p:sldId id="259" r:id="rId6"/>
    <p:sldId id="260"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eachord" userId="f5132fa634b06c47" providerId="LiveId" clId="{AC9E5D89-2F32-4397-A547-24B5C653337C}"/>
    <pc:docChg chg="undo custSel addSld modSld sldOrd modMainMaster">
      <pc:chgData name="Daniel Seachord" userId="f5132fa634b06c47" providerId="LiveId" clId="{AC9E5D89-2F32-4397-A547-24B5C653337C}" dt="2024-01-23T19:49:33.436" v="7948" actId="1035"/>
      <pc:docMkLst>
        <pc:docMk/>
      </pc:docMkLst>
      <pc:sldChg chg="delSp modSp mod modTransition">
        <pc:chgData name="Daniel Seachord" userId="f5132fa634b06c47" providerId="LiveId" clId="{AC9E5D89-2F32-4397-A547-24B5C653337C}" dt="2024-01-23T19:46:14.453" v="7885" actId="478"/>
        <pc:sldMkLst>
          <pc:docMk/>
          <pc:sldMk cId="4225513067" sldId="256"/>
        </pc:sldMkLst>
        <pc:spChg chg="mod">
          <ac:chgData name="Daniel Seachord" userId="f5132fa634b06c47" providerId="LiveId" clId="{AC9E5D89-2F32-4397-A547-24B5C653337C}" dt="2024-01-17T23:47:42.287" v="5615"/>
          <ac:spMkLst>
            <pc:docMk/>
            <pc:sldMk cId="4225513067" sldId="256"/>
            <ac:spMk id="2" creationId="{7C804DF9-00E8-D417-3AD2-D6C957EDB044}"/>
          </ac:spMkLst>
        </pc:spChg>
        <pc:spChg chg="del mod">
          <ac:chgData name="Daniel Seachord" userId="f5132fa634b06c47" providerId="LiveId" clId="{AC9E5D89-2F32-4397-A547-24B5C653337C}" dt="2024-01-23T19:46:14.453" v="7885" actId="478"/>
          <ac:spMkLst>
            <pc:docMk/>
            <pc:sldMk cId="4225513067" sldId="256"/>
            <ac:spMk id="3" creationId="{51177FED-67DB-EB0A-7A3D-F7A61AB2ED43}"/>
          </ac:spMkLst>
        </pc:spChg>
      </pc:sldChg>
      <pc:sldChg chg="modSp mod modTransition">
        <pc:chgData name="Daniel Seachord" userId="f5132fa634b06c47" providerId="LiveId" clId="{AC9E5D89-2F32-4397-A547-24B5C653337C}" dt="2024-01-18T23:08:26.113" v="7199" actId="1076"/>
        <pc:sldMkLst>
          <pc:docMk/>
          <pc:sldMk cId="1542014284" sldId="257"/>
        </pc:sldMkLst>
        <pc:spChg chg="mod">
          <ac:chgData name="Daniel Seachord" userId="f5132fa634b06c47" providerId="LiveId" clId="{AC9E5D89-2F32-4397-A547-24B5C653337C}" dt="2024-01-17T23:47:42.287" v="5615"/>
          <ac:spMkLst>
            <pc:docMk/>
            <pc:sldMk cId="1542014284" sldId="257"/>
            <ac:spMk id="2" creationId="{53C4CE65-600E-4A5E-2106-60632BA8012F}"/>
          </ac:spMkLst>
        </pc:spChg>
        <pc:spChg chg="mod">
          <ac:chgData name="Daniel Seachord" userId="f5132fa634b06c47" providerId="LiveId" clId="{AC9E5D89-2F32-4397-A547-24B5C653337C}" dt="2024-01-18T23:08:26.113" v="7199" actId="1076"/>
          <ac:spMkLst>
            <pc:docMk/>
            <pc:sldMk cId="1542014284" sldId="257"/>
            <ac:spMk id="10" creationId="{09A1BF08-1FF3-B102-13B6-CD72251C199D}"/>
          </ac:spMkLst>
        </pc:spChg>
        <pc:picChg chg="mod">
          <ac:chgData name="Daniel Seachord" userId="f5132fa634b06c47" providerId="LiveId" clId="{AC9E5D89-2F32-4397-A547-24B5C653337C}" dt="2024-01-18T00:04:25.779" v="5840" actId="14100"/>
          <ac:picMkLst>
            <pc:docMk/>
            <pc:sldMk cId="1542014284" sldId="257"/>
            <ac:picMk id="9" creationId="{94FCED35-EF05-561A-9C3E-41DF8C8766DC}"/>
          </ac:picMkLst>
        </pc:picChg>
      </pc:sldChg>
      <pc:sldChg chg="modSp mod modTransition">
        <pc:chgData name="Daniel Seachord" userId="f5132fa634b06c47" providerId="LiveId" clId="{AC9E5D89-2F32-4397-A547-24B5C653337C}" dt="2024-01-17T23:48:58.037" v="5619" actId="14100"/>
        <pc:sldMkLst>
          <pc:docMk/>
          <pc:sldMk cId="1852450755" sldId="258"/>
        </pc:sldMkLst>
        <pc:spChg chg="mod">
          <ac:chgData name="Daniel Seachord" userId="f5132fa634b06c47" providerId="LiveId" clId="{AC9E5D89-2F32-4397-A547-24B5C653337C}" dt="2024-01-17T23:47:42.287" v="5615"/>
          <ac:spMkLst>
            <pc:docMk/>
            <pc:sldMk cId="1852450755" sldId="258"/>
            <ac:spMk id="2" creationId="{7AE12803-B50D-9DDA-BC1A-26A339811887}"/>
          </ac:spMkLst>
        </pc:spChg>
        <pc:spChg chg="mod">
          <ac:chgData name="Daniel Seachord" userId="f5132fa634b06c47" providerId="LiveId" clId="{AC9E5D89-2F32-4397-A547-24B5C653337C}" dt="2024-01-16T22:23:44.978" v="798" actId="255"/>
          <ac:spMkLst>
            <pc:docMk/>
            <pc:sldMk cId="1852450755" sldId="258"/>
            <ac:spMk id="10" creationId="{6AD0DE6B-9437-A710-1671-2DBB8FF7E56E}"/>
          </ac:spMkLst>
        </pc:spChg>
        <pc:picChg chg="mod">
          <ac:chgData name="Daniel Seachord" userId="f5132fa634b06c47" providerId="LiveId" clId="{AC9E5D89-2F32-4397-A547-24B5C653337C}" dt="2024-01-17T23:48:58.037" v="5619" actId="14100"/>
          <ac:picMkLst>
            <pc:docMk/>
            <pc:sldMk cId="1852450755" sldId="258"/>
            <ac:picMk id="9" creationId="{AAA53162-7465-388E-400E-8B70FB4B2C7A}"/>
          </ac:picMkLst>
        </pc:picChg>
      </pc:sldChg>
      <pc:sldChg chg="modSp mod modTransition">
        <pc:chgData name="Daniel Seachord" userId="f5132fa634b06c47" providerId="LiveId" clId="{AC9E5D89-2F32-4397-A547-24B5C653337C}" dt="2024-01-18T23:07:44.790" v="7195" actId="1036"/>
        <pc:sldMkLst>
          <pc:docMk/>
          <pc:sldMk cId="2052347082" sldId="259"/>
        </pc:sldMkLst>
        <pc:spChg chg="mod">
          <ac:chgData name="Daniel Seachord" userId="f5132fa634b06c47" providerId="LiveId" clId="{AC9E5D89-2F32-4397-A547-24B5C653337C}" dt="2024-01-17T23:47:42.287" v="5615"/>
          <ac:spMkLst>
            <pc:docMk/>
            <pc:sldMk cId="2052347082" sldId="259"/>
            <ac:spMk id="2" creationId="{C36D96E5-0C62-3D14-22B2-529D41DD88A1}"/>
          </ac:spMkLst>
        </pc:spChg>
        <pc:spChg chg="mod">
          <ac:chgData name="Daniel Seachord" userId="f5132fa634b06c47" providerId="LiveId" clId="{AC9E5D89-2F32-4397-A547-24B5C653337C}" dt="2024-01-18T23:07:44.790" v="7195" actId="1036"/>
          <ac:spMkLst>
            <pc:docMk/>
            <pc:sldMk cId="2052347082" sldId="259"/>
            <ac:spMk id="6" creationId="{CD9C35CF-A2C2-5D5E-9256-7D2F2F3BFFD9}"/>
          </ac:spMkLst>
        </pc:spChg>
        <pc:picChg chg="mod">
          <ac:chgData name="Daniel Seachord" userId="f5132fa634b06c47" providerId="LiveId" clId="{AC9E5D89-2F32-4397-A547-24B5C653337C}" dt="2024-01-17T23:49:09.359" v="5620" actId="14100"/>
          <ac:picMkLst>
            <pc:docMk/>
            <pc:sldMk cId="2052347082" sldId="259"/>
            <ac:picMk id="5" creationId="{10395DEA-3FB8-E56B-5578-711B12F701B8}"/>
          </ac:picMkLst>
        </pc:picChg>
      </pc:sldChg>
      <pc:sldChg chg="addSp modSp new mod modTransition">
        <pc:chgData name="Daniel Seachord" userId="f5132fa634b06c47" providerId="LiveId" clId="{AC9E5D89-2F32-4397-A547-24B5C653337C}" dt="2024-01-18T23:09:02.636" v="7219" actId="1036"/>
        <pc:sldMkLst>
          <pc:docMk/>
          <pc:sldMk cId="4234810512" sldId="260"/>
        </pc:sldMkLst>
        <pc:spChg chg="mod">
          <ac:chgData name="Daniel Seachord" userId="f5132fa634b06c47" providerId="LiveId" clId="{AC9E5D89-2F32-4397-A547-24B5C653337C}" dt="2024-01-17T23:47:42.287" v="5615"/>
          <ac:spMkLst>
            <pc:docMk/>
            <pc:sldMk cId="4234810512" sldId="260"/>
            <ac:spMk id="2" creationId="{557C7F1C-1B29-B528-77AC-DB619647A94A}"/>
          </ac:spMkLst>
        </pc:spChg>
        <pc:spChg chg="add mod">
          <ac:chgData name="Daniel Seachord" userId="f5132fa634b06c47" providerId="LiveId" clId="{AC9E5D89-2F32-4397-A547-24B5C653337C}" dt="2024-01-18T23:08:58.224" v="7200" actId="164"/>
          <ac:spMkLst>
            <pc:docMk/>
            <pc:sldMk cId="4234810512" sldId="260"/>
            <ac:spMk id="3" creationId="{5EB37342-DE20-5387-39FC-A73534B67639}"/>
          </ac:spMkLst>
        </pc:spChg>
        <pc:spChg chg="add mod">
          <ac:chgData name="Daniel Seachord" userId="f5132fa634b06c47" providerId="LiveId" clId="{AC9E5D89-2F32-4397-A547-24B5C653337C}" dt="2024-01-18T23:08:58.224" v="7200" actId="164"/>
          <ac:spMkLst>
            <pc:docMk/>
            <pc:sldMk cId="4234810512" sldId="260"/>
            <ac:spMk id="4" creationId="{C79BDA6A-37B8-FF21-497A-5C5728FFCEF8}"/>
          </ac:spMkLst>
        </pc:spChg>
        <pc:grpChg chg="add mod">
          <ac:chgData name="Daniel Seachord" userId="f5132fa634b06c47" providerId="LiveId" clId="{AC9E5D89-2F32-4397-A547-24B5C653337C}" dt="2024-01-18T23:09:02.636" v="7219" actId="1036"/>
          <ac:grpSpMkLst>
            <pc:docMk/>
            <pc:sldMk cId="4234810512" sldId="260"/>
            <ac:grpSpMk id="5" creationId="{38CF7524-8755-D60D-9653-17CE67666345}"/>
          </ac:grpSpMkLst>
        </pc:grpChg>
      </pc:sldChg>
      <pc:sldChg chg="modSp new mod modTransition">
        <pc:chgData name="Daniel Seachord" userId="f5132fa634b06c47" providerId="LiveId" clId="{AC9E5D89-2F32-4397-A547-24B5C653337C}" dt="2024-01-18T00:07:05.644" v="5846" actId="27107"/>
        <pc:sldMkLst>
          <pc:docMk/>
          <pc:sldMk cId="4093934690" sldId="261"/>
        </pc:sldMkLst>
        <pc:spChg chg="mod">
          <ac:chgData name="Daniel Seachord" userId="f5132fa634b06c47" providerId="LiveId" clId="{AC9E5D89-2F32-4397-A547-24B5C653337C}" dt="2024-01-17T23:47:42.287" v="5615"/>
          <ac:spMkLst>
            <pc:docMk/>
            <pc:sldMk cId="4093934690" sldId="261"/>
            <ac:spMk id="2" creationId="{17235F0D-095F-D640-E1A2-F06C76D7BC9B}"/>
          </ac:spMkLst>
        </pc:spChg>
        <pc:spChg chg="mod">
          <ac:chgData name="Daniel Seachord" userId="f5132fa634b06c47" providerId="LiveId" clId="{AC9E5D89-2F32-4397-A547-24B5C653337C}" dt="2024-01-18T00:07:05.644" v="5846" actId="27107"/>
          <ac:spMkLst>
            <pc:docMk/>
            <pc:sldMk cId="4093934690" sldId="261"/>
            <ac:spMk id="3" creationId="{3A33DB82-9888-57CF-6E02-FD8CCCB04342}"/>
          </ac:spMkLst>
        </pc:spChg>
      </pc:sldChg>
      <pc:sldChg chg="addSp modSp new mod modTransition">
        <pc:chgData name="Daniel Seachord" userId="f5132fa634b06c47" providerId="LiveId" clId="{AC9E5D89-2F32-4397-A547-24B5C653337C}" dt="2024-01-19T06:48:46.165" v="7884" actId="20577"/>
        <pc:sldMkLst>
          <pc:docMk/>
          <pc:sldMk cId="4244241299" sldId="262"/>
        </pc:sldMkLst>
        <pc:spChg chg="mod">
          <ac:chgData name="Daniel Seachord" userId="f5132fa634b06c47" providerId="LiveId" clId="{AC9E5D89-2F32-4397-A547-24B5C653337C}" dt="2024-01-17T23:47:42.287" v="5615"/>
          <ac:spMkLst>
            <pc:docMk/>
            <pc:sldMk cId="4244241299" sldId="262"/>
            <ac:spMk id="2" creationId="{D96F59A4-6E59-976D-3FC3-86D2656DD38B}"/>
          </ac:spMkLst>
        </pc:spChg>
        <pc:spChg chg="add mod">
          <ac:chgData name="Daniel Seachord" userId="f5132fa634b06c47" providerId="LiveId" clId="{AC9E5D89-2F32-4397-A547-24B5C653337C}" dt="2024-01-19T06:48:46.165" v="7884" actId="20577"/>
          <ac:spMkLst>
            <pc:docMk/>
            <pc:sldMk cId="4244241299" sldId="262"/>
            <ac:spMk id="3" creationId="{C770DCE4-1AAF-09FC-23C9-CF54FB78DCFC}"/>
          </ac:spMkLst>
        </pc:spChg>
      </pc:sldChg>
      <pc:sldChg chg="addSp modSp new mod ord modTransition">
        <pc:chgData name="Daniel Seachord" userId="f5132fa634b06c47" providerId="LiveId" clId="{AC9E5D89-2F32-4397-A547-24B5C653337C}" dt="2024-01-18T23:14:47.501" v="7490" actId="20577"/>
        <pc:sldMkLst>
          <pc:docMk/>
          <pc:sldMk cId="3978107172" sldId="263"/>
        </pc:sldMkLst>
        <pc:spChg chg="mod">
          <ac:chgData name="Daniel Seachord" userId="f5132fa634b06c47" providerId="LiveId" clId="{AC9E5D89-2F32-4397-A547-24B5C653337C}" dt="2024-01-17T23:47:42.287" v="5615"/>
          <ac:spMkLst>
            <pc:docMk/>
            <pc:sldMk cId="3978107172" sldId="263"/>
            <ac:spMk id="2" creationId="{97126119-B5EF-1ABB-9198-A817F3CAB81A}"/>
          </ac:spMkLst>
        </pc:spChg>
        <pc:spChg chg="add mod">
          <ac:chgData name="Daniel Seachord" userId="f5132fa634b06c47" providerId="LiveId" clId="{AC9E5D89-2F32-4397-A547-24B5C653337C}" dt="2024-01-18T23:14:47.501" v="7490" actId="20577"/>
          <ac:spMkLst>
            <pc:docMk/>
            <pc:sldMk cId="3978107172" sldId="263"/>
            <ac:spMk id="3" creationId="{9DFB9363-7AF7-CBEF-6C98-7B39BB12BF85}"/>
          </ac:spMkLst>
        </pc:spChg>
      </pc:sldChg>
      <pc:sldChg chg="addSp modSp new mod modTransition">
        <pc:chgData name="Daniel Seachord" userId="f5132fa634b06c47" providerId="LiveId" clId="{AC9E5D89-2F32-4397-A547-24B5C653337C}" dt="2024-01-23T19:49:33.436" v="7948" actId="1035"/>
        <pc:sldMkLst>
          <pc:docMk/>
          <pc:sldMk cId="611676916" sldId="264"/>
        </pc:sldMkLst>
        <pc:spChg chg="add mod">
          <ac:chgData name="Daniel Seachord" userId="f5132fa634b06c47" providerId="LiveId" clId="{AC9E5D89-2F32-4397-A547-24B5C653337C}" dt="2024-01-23T19:49:33.436" v="7948" actId="1035"/>
          <ac:spMkLst>
            <pc:docMk/>
            <pc:sldMk cId="611676916" sldId="264"/>
            <ac:spMk id="2" creationId="{5BE68CC0-115E-1641-0B9D-2C0D55A0C4FA}"/>
          </ac:spMkLst>
        </pc:spChg>
        <pc:spChg chg="add mod">
          <ac:chgData name="Daniel Seachord" userId="f5132fa634b06c47" providerId="LiveId" clId="{AC9E5D89-2F32-4397-A547-24B5C653337C}" dt="2024-01-18T00:01:38.544" v="5827" actId="1076"/>
          <ac:spMkLst>
            <pc:docMk/>
            <pc:sldMk cId="611676916" sldId="264"/>
            <ac:spMk id="9" creationId="{059D09A2-EB37-9FC0-4F4C-C5CD32DDC0F6}"/>
          </ac:spMkLst>
        </pc:spChg>
        <pc:picChg chg="add mod">
          <ac:chgData name="Daniel Seachord" userId="f5132fa634b06c47" providerId="LiveId" clId="{AC9E5D89-2F32-4397-A547-24B5C653337C}" dt="2024-01-18T00:01:28.775" v="5825" actId="1076"/>
          <ac:picMkLst>
            <pc:docMk/>
            <pc:sldMk cId="611676916" sldId="264"/>
            <ac:picMk id="4" creationId="{4C3267D8-A40B-F268-B8D7-8E5E00B8F455}"/>
          </ac:picMkLst>
        </pc:picChg>
        <pc:picChg chg="add mod">
          <ac:chgData name="Daniel Seachord" userId="f5132fa634b06c47" providerId="LiveId" clId="{AC9E5D89-2F32-4397-A547-24B5C653337C}" dt="2024-01-17T23:49:24.458" v="5621" actId="1076"/>
          <ac:picMkLst>
            <pc:docMk/>
            <pc:sldMk cId="611676916" sldId="264"/>
            <ac:picMk id="6" creationId="{5B16B4E5-7249-6E9F-1D5A-2CB5320FBB4A}"/>
          </ac:picMkLst>
        </pc:picChg>
        <pc:picChg chg="add mod modCrop">
          <ac:chgData name="Daniel Seachord" userId="f5132fa634b06c47" providerId="LiveId" clId="{AC9E5D89-2F32-4397-A547-24B5C653337C}" dt="2024-01-18T00:01:33.673" v="5826" actId="1076"/>
          <ac:picMkLst>
            <pc:docMk/>
            <pc:sldMk cId="611676916" sldId="264"/>
            <ac:picMk id="8" creationId="{C7FD98CD-46E1-1965-579C-4F677610E009}"/>
          </ac:picMkLst>
        </pc:picChg>
      </pc:sldChg>
      <pc:sldChg chg="addSp modSp new mod modTransition">
        <pc:chgData name="Daniel Seachord" userId="f5132fa634b06c47" providerId="LiveId" clId="{AC9E5D89-2F32-4397-A547-24B5C653337C}" dt="2024-01-18T00:00:36.300" v="5824" actId="1038"/>
        <pc:sldMkLst>
          <pc:docMk/>
          <pc:sldMk cId="2256142651" sldId="265"/>
        </pc:sldMkLst>
        <pc:spChg chg="add mod">
          <ac:chgData name="Daniel Seachord" userId="f5132fa634b06c47" providerId="LiveId" clId="{AC9E5D89-2F32-4397-A547-24B5C653337C}" dt="2024-01-17T18:46:38.976" v="2188" actId="1035"/>
          <ac:spMkLst>
            <pc:docMk/>
            <pc:sldMk cId="2256142651" sldId="265"/>
            <ac:spMk id="4" creationId="{9D39C3DB-A893-2FA3-E661-68C0A7E0DD76}"/>
          </ac:spMkLst>
        </pc:spChg>
        <pc:spChg chg="add mod">
          <ac:chgData name="Daniel Seachord" userId="f5132fa634b06c47" providerId="LiveId" clId="{AC9E5D89-2F32-4397-A547-24B5C653337C}" dt="2024-01-17T18:46:28.999" v="2175" actId="1035"/>
          <ac:spMkLst>
            <pc:docMk/>
            <pc:sldMk cId="2256142651" sldId="265"/>
            <ac:spMk id="7" creationId="{EB2E8F8B-C81A-5719-17B8-88AB33E0C937}"/>
          </ac:spMkLst>
        </pc:spChg>
        <pc:spChg chg="add mod">
          <ac:chgData name="Daniel Seachord" userId="f5132fa634b06c47" providerId="LiveId" clId="{AC9E5D89-2F32-4397-A547-24B5C653337C}" dt="2024-01-17T18:51:41.532" v="2199" actId="313"/>
          <ac:spMkLst>
            <pc:docMk/>
            <pc:sldMk cId="2256142651" sldId="265"/>
            <ac:spMk id="10" creationId="{9742CFB1-1611-4E1F-47F2-1B4199343509}"/>
          </ac:spMkLst>
        </pc:spChg>
        <pc:picChg chg="add mod">
          <ac:chgData name="Daniel Seachord" userId="f5132fa634b06c47" providerId="LiveId" clId="{AC9E5D89-2F32-4397-A547-24B5C653337C}" dt="2024-01-17T18:32:22.981" v="1885" actId="1076"/>
          <ac:picMkLst>
            <pc:docMk/>
            <pc:sldMk cId="2256142651" sldId="265"/>
            <ac:picMk id="3" creationId="{72FACD48-2A71-A0C3-D9EF-E3E4DE0CBA6A}"/>
          </ac:picMkLst>
        </pc:picChg>
        <pc:picChg chg="add mod">
          <ac:chgData name="Daniel Seachord" userId="f5132fa634b06c47" providerId="LiveId" clId="{AC9E5D89-2F32-4397-A547-24B5C653337C}" dt="2024-01-17T18:37:49.235" v="1994" actId="962"/>
          <ac:picMkLst>
            <pc:docMk/>
            <pc:sldMk cId="2256142651" sldId="265"/>
            <ac:picMk id="6" creationId="{508B2120-E3BC-A71F-E453-38FEA6F76AD0}"/>
          </ac:picMkLst>
        </pc:picChg>
        <pc:picChg chg="add mod">
          <ac:chgData name="Daniel Seachord" userId="f5132fa634b06c47" providerId="LiveId" clId="{AC9E5D89-2F32-4397-A547-24B5C653337C}" dt="2024-01-18T00:00:36.300" v="5824" actId="1038"/>
          <ac:picMkLst>
            <pc:docMk/>
            <pc:sldMk cId="2256142651" sldId="265"/>
            <ac:picMk id="9" creationId="{84856A76-6CF5-E19E-10A5-0F8E5AF4FD69}"/>
          </ac:picMkLst>
        </pc:picChg>
      </pc:sldChg>
      <pc:sldChg chg="addSp modSp new mod modTransition">
        <pc:chgData name="Daniel Seachord" userId="f5132fa634b06c47" providerId="LiveId" clId="{AC9E5D89-2F32-4397-A547-24B5C653337C}" dt="2024-01-18T23:15:35.313" v="7491" actId="115"/>
        <pc:sldMkLst>
          <pc:docMk/>
          <pc:sldMk cId="2310442108" sldId="266"/>
        </pc:sldMkLst>
        <pc:spChg chg="add mod">
          <ac:chgData name="Daniel Seachord" userId="f5132fa634b06c47" providerId="LiveId" clId="{AC9E5D89-2F32-4397-A547-24B5C653337C}" dt="2024-01-17T23:59:19.139" v="5757" actId="164"/>
          <ac:spMkLst>
            <pc:docMk/>
            <pc:sldMk cId="2310442108" sldId="266"/>
            <ac:spMk id="6" creationId="{0BE80188-5053-4067-CCF4-01FB4D356F16}"/>
          </ac:spMkLst>
        </pc:spChg>
        <pc:spChg chg="add mod">
          <ac:chgData name="Daniel Seachord" userId="f5132fa634b06c47" providerId="LiveId" clId="{AC9E5D89-2F32-4397-A547-24B5C653337C}" dt="2024-01-18T23:15:35.313" v="7491" actId="115"/>
          <ac:spMkLst>
            <pc:docMk/>
            <pc:sldMk cId="2310442108" sldId="266"/>
            <ac:spMk id="9" creationId="{5D21BA91-F405-BABF-9BBC-72A2A065421B}"/>
          </ac:spMkLst>
        </pc:spChg>
        <pc:grpChg chg="add mod">
          <ac:chgData name="Daniel Seachord" userId="f5132fa634b06c47" providerId="LiveId" clId="{AC9E5D89-2F32-4397-A547-24B5C653337C}" dt="2024-01-17T23:59:00.795" v="5756" actId="164"/>
          <ac:grpSpMkLst>
            <pc:docMk/>
            <pc:sldMk cId="2310442108" sldId="266"/>
            <ac:grpSpMk id="10" creationId="{BACDAF4A-DDF6-C078-281A-0DA25919F48B}"/>
          </ac:grpSpMkLst>
        </pc:grpChg>
        <pc:grpChg chg="add mod">
          <ac:chgData name="Daniel Seachord" userId="f5132fa634b06c47" providerId="LiveId" clId="{AC9E5D89-2F32-4397-A547-24B5C653337C}" dt="2024-01-17T23:59:35.822" v="5783" actId="1038"/>
          <ac:grpSpMkLst>
            <pc:docMk/>
            <pc:sldMk cId="2310442108" sldId="266"/>
            <ac:grpSpMk id="11" creationId="{32FBED5D-2143-65F8-CEFC-6100F965E455}"/>
          </ac:grpSpMkLst>
        </pc:grpChg>
        <pc:picChg chg="add mod ord modCrop">
          <ac:chgData name="Daniel Seachord" userId="f5132fa634b06c47" providerId="LiveId" clId="{AC9E5D89-2F32-4397-A547-24B5C653337C}" dt="2024-01-17T23:50:12.702" v="5644" actId="1076"/>
          <ac:picMkLst>
            <pc:docMk/>
            <pc:sldMk cId="2310442108" sldId="266"/>
            <ac:picMk id="3" creationId="{1975C5D7-39BE-2383-F66E-2CC76B2EB8E4}"/>
          </ac:picMkLst>
        </pc:picChg>
        <pc:picChg chg="add mod ord modCrop">
          <ac:chgData name="Daniel Seachord" userId="f5132fa634b06c47" providerId="LiveId" clId="{AC9E5D89-2F32-4397-A547-24B5C653337C}" dt="2024-01-17T23:59:19.139" v="5757" actId="164"/>
          <ac:picMkLst>
            <pc:docMk/>
            <pc:sldMk cId="2310442108" sldId="266"/>
            <ac:picMk id="5" creationId="{0F27C1D2-72E9-0F5F-3B4E-0F7BBFFCB596}"/>
          </ac:picMkLst>
        </pc:picChg>
        <pc:picChg chg="add mod modCrop">
          <ac:chgData name="Daniel Seachord" userId="f5132fa634b06c47" providerId="LiveId" clId="{AC9E5D89-2F32-4397-A547-24B5C653337C}" dt="2024-01-17T23:59:00.795" v="5756" actId="164"/>
          <ac:picMkLst>
            <pc:docMk/>
            <pc:sldMk cId="2310442108" sldId="266"/>
            <ac:picMk id="8" creationId="{E95D9A26-77EF-8CA8-CB95-AFBCA4EDBB2E}"/>
          </ac:picMkLst>
        </pc:picChg>
      </pc:sldChg>
      <pc:sldChg chg="addSp modSp new mod modTransition">
        <pc:chgData name="Daniel Seachord" userId="f5132fa634b06c47" providerId="LiveId" clId="{AC9E5D89-2F32-4397-A547-24B5C653337C}" dt="2024-01-17T23:56:58.891" v="5705" actId="1038"/>
        <pc:sldMkLst>
          <pc:docMk/>
          <pc:sldMk cId="2012181482" sldId="267"/>
        </pc:sldMkLst>
        <pc:spChg chg="add mod">
          <ac:chgData name="Daniel Seachord" userId="f5132fa634b06c47" providerId="LiveId" clId="{AC9E5D89-2F32-4397-A547-24B5C653337C}" dt="2024-01-17T23:50:25.976" v="5645" actId="1076"/>
          <ac:spMkLst>
            <pc:docMk/>
            <pc:sldMk cId="2012181482" sldId="267"/>
            <ac:spMk id="6" creationId="{212B4853-F404-4AC9-6ACF-85178820541C}"/>
          </ac:spMkLst>
        </pc:spChg>
        <pc:spChg chg="add mod">
          <ac:chgData name="Daniel Seachord" userId="f5132fa634b06c47" providerId="LiveId" clId="{AC9E5D89-2F32-4397-A547-24B5C653337C}" dt="2024-01-17T23:50:52.469" v="5646" actId="164"/>
          <ac:spMkLst>
            <pc:docMk/>
            <pc:sldMk cId="2012181482" sldId="267"/>
            <ac:spMk id="7" creationId="{F949EB5F-DCB3-B9D7-6576-5E2C30F9AD71}"/>
          </ac:spMkLst>
        </pc:spChg>
        <pc:grpChg chg="add mod">
          <ac:chgData name="Daniel Seachord" userId="f5132fa634b06c47" providerId="LiveId" clId="{AC9E5D89-2F32-4397-A547-24B5C653337C}" dt="2024-01-17T23:50:52.469" v="5646" actId="164"/>
          <ac:grpSpMkLst>
            <pc:docMk/>
            <pc:sldMk cId="2012181482" sldId="267"/>
            <ac:grpSpMk id="8" creationId="{7DDA09C7-5843-6A71-B691-BFD3745F5800}"/>
          </ac:grpSpMkLst>
        </pc:grpChg>
        <pc:picChg chg="add mod">
          <ac:chgData name="Daniel Seachord" userId="f5132fa634b06c47" providerId="LiveId" clId="{AC9E5D89-2F32-4397-A547-24B5C653337C}" dt="2024-01-17T23:50:52.469" v="5646" actId="164"/>
          <ac:picMkLst>
            <pc:docMk/>
            <pc:sldMk cId="2012181482" sldId="267"/>
            <ac:picMk id="3" creationId="{0BC2D23F-D467-D58C-4C8B-CF077677FAC2}"/>
          </ac:picMkLst>
        </pc:picChg>
        <pc:picChg chg="add mod modCrop">
          <ac:chgData name="Daniel Seachord" userId="f5132fa634b06c47" providerId="LiveId" clId="{AC9E5D89-2F32-4397-A547-24B5C653337C}" dt="2024-01-17T23:56:58.891" v="5705" actId="1038"/>
          <ac:picMkLst>
            <pc:docMk/>
            <pc:sldMk cId="2012181482" sldId="267"/>
            <ac:picMk id="5" creationId="{11971ABE-E5A0-D25F-5607-901D23A8BAD9}"/>
          </ac:picMkLst>
        </pc:picChg>
      </pc:sldChg>
      <pc:sldChg chg="addSp delSp modSp new mod modTransition modClrScheme chgLayout">
        <pc:chgData name="Daniel Seachord" userId="f5132fa634b06c47" providerId="LiveId" clId="{AC9E5D89-2F32-4397-A547-24B5C653337C}" dt="2024-01-18T21:52:33.941" v="5849" actId="20577"/>
        <pc:sldMkLst>
          <pc:docMk/>
          <pc:sldMk cId="4113111333" sldId="268"/>
        </pc:sldMkLst>
        <pc:spChg chg="add mod ord">
          <ac:chgData name="Daniel Seachord" userId="f5132fa634b06c47" providerId="LiveId" clId="{AC9E5D89-2F32-4397-A547-24B5C653337C}" dt="2024-01-17T21:39:36.001" v="3139" actId="20577"/>
          <ac:spMkLst>
            <pc:docMk/>
            <pc:sldMk cId="4113111333" sldId="268"/>
            <ac:spMk id="2" creationId="{C5ABAFD4-B288-50A7-D012-B4A1AE75537F}"/>
          </ac:spMkLst>
        </pc:spChg>
        <pc:spChg chg="add del mod">
          <ac:chgData name="Daniel Seachord" userId="f5132fa634b06c47" providerId="LiveId" clId="{AC9E5D89-2F32-4397-A547-24B5C653337C}" dt="2024-01-17T21:31:03.410" v="2579" actId="700"/>
          <ac:spMkLst>
            <pc:docMk/>
            <pc:sldMk cId="4113111333" sldId="268"/>
            <ac:spMk id="3" creationId="{050286B7-4CCA-0621-C6FC-8D3C5A108896}"/>
          </ac:spMkLst>
        </pc:spChg>
        <pc:spChg chg="add mod">
          <ac:chgData name="Daniel Seachord" userId="f5132fa634b06c47" providerId="LiveId" clId="{AC9E5D89-2F32-4397-A547-24B5C653337C}" dt="2024-01-18T21:52:33.941" v="5849" actId="20577"/>
          <ac:spMkLst>
            <pc:docMk/>
            <pc:sldMk cId="4113111333" sldId="268"/>
            <ac:spMk id="4" creationId="{6FE08FC3-F996-B04C-7AEA-ADBA7D0BECB7}"/>
          </ac:spMkLst>
        </pc:spChg>
      </pc:sldChg>
      <pc:sldChg chg="addSp modSp new mod modTransition">
        <pc:chgData name="Daniel Seachord" userId="f5132fa634b06c47" providerId="LiveId" clId="{AC9E5D89-2F32-4397-A547-24B5C653337C}" dt="2024-01-17T23:51:24.533" v="5649" actId="113"/>
        <pc:sldMkLst>
          <pc:docMk/>
          <pc:sldMk cId="1147462440" sldId="269"/>
        </pc:sldMkLst>
        <pc:spChg chg="add mod">
          <ac:chgData name="Daniel Seachord" userId="f5132fa634b06c47" providerId="LiveId" clId="{AC9E5D89-2F32-4397-A547-24B5C653337C}" dt="2024-01-17T23:51:24.533" v="5649" actId="113"/>
          <ac:spMkLst>
            <pc:docMk/>
            <pc:sldMk cId="1147462440" sldId="269"/>
            <ac:spMk id="2" creationId="{5F33EB83-FE7D-23BA-FC73-7F1B89662E9D}"/>
          </ac:spMkLst>
        </pc:spChg>
      </pc:sldChg>
      <pc:sldChg chg="addSp modSp new mod modTransition">
        <pc:chgData name="Daniel Seachord" userId="f5132fa634b06c47" providerId="LiveId" clId="{AC9E5D89-2F32-4397-A547-24B5C653337C}" dt="2024-01-19T06:47:13.647" v="7873" actId="20577"/>
        <pc:sldMkLst>
          <pc:docMk/>
          <pc:sldMk cId="3940000724" sldId="270"/>
        </pc:sldMkLst>
        <pc:spChg chg="add mod">
          <ac:chgData name="Daniel Seachord" userId="f5132fa634b06c47" providerId="LiveId" clId="{AC9E5D89-2F32-4397-A547-24B5C653337C}" dt="2024-01-17T23:51:57.846" v="5652" actId="255"/>
          <ac:spMkLst>
            <pc:docMk/>
            <pc:sldMk cId="3940000724" sldId="270"/>
            <ac:spMk id="2" creationId="{7580CC05-03C5-E3DD-50F2-BEFBC7505FBE}"/>
          </ac:spMkLst>
        </pc:spChg>
        <pc:spChg chg="add mod">
          <ac:chgData name="Daniel Seachord" userId="f5132fa634b06c47" providerId="LiveId" clId="{AC9E5D89-2F32-4397-A547-24B5C653337C}" dt="2024-01-19T06:47:13.647" v="7873" actId="20577"/>
          <ac:spMkLst>
            <pc:docMk/>
            <pc:sldMk cId="3940000724" sldId="270"/>
            <ac:spMk id="3" creationId="{2A8AF251-17BD-F04C-5251-5F291C3E6748}"/>
          </ac:spMkLst>
        </pc:spChg>
      </pc:sldChg>
      <pc:sldChg chg="addSp delSp modSp new mod modTransition">
        <pc:chgData name="Daniel Seachord" userId="f5132fa634b06c47" providerId="LiveId" clId="{AC9E5D89-2F32-4397-A547-24B5C653337C}" dt="2024-01-18T23:50:53.175" v="7766" actId="1035"/>
        <pc:sldMkLst>
          <pc:docMk/>
          <pc:sldMk cId="4145186127" sldId="271"/>
        </pc:sldMkLst>
        <pc:spChg chg="add mod">
          <ac:chgData name="Daniel Seachord" userId="f5132fa634b06c47" providerId="LiveId" clId="{AC9E5D89-2F32-4397-A547-24B5C653337C}" dt="2024-01-17T21:56:10.386" v="4367" actId="255"/>
          <ac:spMkLst>
            <pc:docMk/>
            <pc:sldMk cId="4145186127" sldId="271"/>
            <ac:spMk id="2" creationId="{7EE9433C-A044-6456-7019-C011EB2974AB}"/>
          </ac:spMkLst>
        </pc:spChg>
        <pc:spChg chg="add mod">
          <ac:chgData name="Daniel Seachord" userId="f5132fa634b06c47" providerId="LiveId" clId="{AC9E5D89-2F32-4397-A547-24B5C653337C}" dt="2024-01-18T23:50:53.175" v="7766" actId="1035"/>
          <ac:spMkLst>
            <pc:docMk/>
            <pc:sldMk cId="4145186127" sldId="271"/>
            <ac:spMk id="3" creationId="{10CBDF99-4490-D8B0-F537-953F5D1B78C9}"/>
          </ac:spMkLst>
        </pc:spChg>
        <pc:spChg chg="add del mod">
          <ac:chgData name="Daniel Seachord" userId="f5132fa634b06c47" providerId="LiveId" clId="{AC9E5D89-2F32-4397-A547-24B5C653337C}" dt="2024-01-18T23:50:21.535" v="7740"/>
          <ac:spMkLst>
            <pc:docMk/>
            <pc:sldMk cId="4145186127" sldId="271"/>
            <ac:spMk id="4" creationId="{6DF2D6E5-C46E-8959-79E6-6BB32CDC6551}"/>
          </ac:spMkLst>
        </pc:spChg>
      </pc:sldChg>
      <pc:sldChg chg="addSp delSp modSp new mod modTransition">
        <pc:chgData name="Daniel Seachord" userId="f5132fa634b06c47" providerId="LiveId" clId="{AC9E5D89-2F32-4397-A547-24B5C653337C}" dt="2024-01-17T23:55:11.447" v="5700" actId="1035"/>
        <pc:sldMkLst>
          <pc:docMk/>
          <pc:sldMk cId="258651289" sldId="272"/>
        </pc:sldMkLst>
        <pc:spChg chg="add mod">
          <ac:chgData name="Daniel Seachord" userId="f5132fa634b06c47" providerId="LiveId" clId="{AC9E5D89-2F32-4397-A547-24B5C653337C}" dt="2024-01-17T23:34:25.151" v="5590" actId="164"/>
          <ac:spMkLst>
            <pc:docMk/>
            <pc:sldMk cId="258651289" sldId="272"/>
            <ac:spMk id="2" creationId="{AE1A1757-1D7B-D8C6-7DF7-2E5D2AF23B0A}"/>
          </ac:spMkLst>
        </pc:spChg>
        <pc:spChg chg="add mod">
          <ac:chgData name="Daniel Seachord" userId="f5132fa634b06c47" providerId="LiveId" clId="{AC9E5D89-2F32-4397-A547-24B5C653337C}" dt="2024-01-17T22:47:28.616" v="5520" actId="164"/>
          <ac:spMkLst>
            <pc:docMk/>
            <pc:sldMk cId="258651289" sldId="272"/>
            <ac:spMk id="11" creationId="{D95F9B88-49DC-BD39-7CD3-798826BD122F}"/>
          </ac:spMkLst>
        </pc:spChg>
        <pc:spChg chg="add del mod">
          <ac:chgData name="Daniel Seachord" userId="f5132fa634b06c47" providerId="LiveId" clId="{AC9E5D89-2F32-4397-A547-24B5C653337C}" dt="2024-01-17T22:45:11.073" v="5446"/>
          <ac:spMkLst>
            <pc:docMk/>
            <pc:sldMk cId="258651289" sldId="272"/>
            <ac:spMk id="12" creationId="{5AE9CFB5-BF2C-3B89-3CC2-ABF264A00C7A}"/>
          </ac:spMkLst>
        </pc:spChg>
        <pc:spChg chg="add mod">
          <ac:chgData name="Daniel Seachord" userId="f5132fa634b06c47" providerId="LiveId" clId="{AC9E5D89-2F32-4397-A547-24B5C653337C}" dt="2024-01-17T22:47:41.834" v="5521" actId="164"/>
          <ac:spMkLst>
            <pc:docMk/>
            <pc:sldMk cId="258651289" sldId="272"/>
            <ac:spMk id="13" creationId="{72B2133B-A6BE-41FD-385B-A1BFA69818A3}"/>
          </ac:spMkLst>
        </pc:spChg>
        <pc:spChg chg="add mod">
          <ac:chgData name="Daniel Seachord" userId="f5132fa634b06c47" providerId="LiveId" clId="{AC9E5D89-2F32-4397-A547-24B5C653337C}" dt="2024-01-17T22:48:42.222" v="5543" actId="164"/>
          <ac:spMkLst>
            <pc:docMk/>
            <pc:sldMk cId="258651289" sldId="272"/>
            <ac:spMk id="16" creationId="{3FF9225C-B24C-93D4-F356-8D891F7B8FDA}"/>
          </ac:spMkLst>
        </pc:spChg>
        <pc:spChg chg="add mod">
          <ac:chgData name="Daniel Seachord" userId="f5132fa634b06c47" providerId="LiveId" clId="{AC9E5D89-2F32-4397-A547-24B5C653337C}" dt="2024-01-17T23:52:29.951" v="5691" actId="1036"/>
          <ac:spMkLst>
            <pc:docMk/>
            <pc:sldMk cId="258651289" sldId="272"/>
            <ac:spMk id="22" creationId="{D1E9D09E-044C-39CD-6CB0-EBEE4D296C3F}"/>
          </ac:spMkLst>
        </pc:spChg>
        <pc:spChg chg="add mod">
          <ac:chgData name="Daniel Seachord" userId="f5132fa634b06c47" providerId="LiveId" clId="{AC9E5D89-2F32-4397-A547-24B5C653337C}" dt="2024-01-17T23:33:49.669" v="5584" actId="164"/>
          <ac:spMkLst>
            <pc:docMk/>
            <pc:sldMk cId="258651289" sldId="272"/>
            <ac:spMk id="23" creationId="{C262C6C8-0FB1-9C68-7A20-89DC3F7DCD3B}"/>
          </ac:spMkLst>
        </pc:spChg>
        <pc:grpChg chg="add mod">
          <ac:chgData name="Daniel Seachord" userId="f5132fa634b06c47" providerId="LiveId" clId="{AC9E5D89-2F32-4397-A547-24B5C653337C}" dt="2024-01-17T23:52:43.952" v="5694" actId="1076"/>
          <ac:grpSpMkLst>
            <pc:docMk/>
            <pc:sldMk cId="258651289" sldId="272"/>
            <ac:grpSpMk id="14" creationId="{D4A82FAA-3C2E-0611-D10D-2134B63467C2}"/>
          </ac:grpSpMkLst>
        </pc:grpChg>
        <pc:grpChg chg="add mod">
          <ac:chgData name="Daniel Seachord" userId="f5132fa634b06c47" providerId="LiveId" clId="{AC9E5D89-2F32-4397-A547-24B5C653337C}" dt="2024-01-17T23:55:11.447" v="5700" actId="1035"/>
          <ac:grpSpMkLst>
            <pc:docMk/>
            <pc:sldMk cId="258651289" sldId="272"/>
            <ac:grpSpMk id="15" creationId="{CC054E2E-E07C-1CFC-51AD-A2B1A2536612}"/>
          </ac:grpSpMkLst>
        </pc:grpChg>
        <pc:grpChg chg="add mod">
          <ac:chgData name="Daniel Seachord" userId="f5132fa634b06c47" providerId="LiveId" clId="{AC9E5D89-2F32-4397-A547-24B5C653337C}" dt="2024-01-17T23:52:36.290" v="5692" actId="1076"/>
          <ac:grpSpMkLst>
            <pc:docMk/>
            <pc:sldMk cId="258651289" sldId="272"/>
            <ac:grpSpMk id="17" creationId="{873A70EA-CC63-776B-933E-B937263974A4}"/>
          </ac:grpSpMkLst>
        </pc:grpChg>
        <pc:grpChg chg="add mod ord">
          <ac:chgData name="Daniel Seachord" userId="f5132fa634b06c47" providerId="LiveId" clId="{AC9E5D89-2F32-4397-A547-24B5C653337C}" dt="2024-01-17T23:39:51.452" v="5600" actId="167"/>
          <ac:grpSpMkLst>
            <pc:docMk/>
            <pc:sldMk cId="258651289" sldId="272"/>
            <ac:grpSpMk id="24" creationId="{27B8A918-347A-C920-E937-B8F0456DD1DF}"/>
          </ac:grpSpMkLst>
        </pc:grpChg>
        <pc:grpChg chg="add mod">
          <ac:chgData name="Daniel Seachord" userId="f5132fa634b06c47" providerId="LiveId" clId="{AC9E5D89-2F32-4397-A547-24B5C653337C}" dt="2024-01-17T23:52:38.544" v="5693" actId="1076"/>
          <ac:grpSpMkLst>
            <pc:docMk/>
            <pc:sldMk cId="258651289" sldId="272"/>
            <ac:grpSpMk id="25" creationId="{7F351A86-E0FB-4F30-4728-C58F5A5A7F0B}"/>
          </ac:grpSpMkLst>
        </pc:grpChg>
        <pc:picChg chg="add del mod">
          <ac:chgData name="Daniel Seachord" userId="f5132fa634b06c47" providerId="LiveId" clId="{AC9E5D89-2F32-4397-A547-24B5C653337C}" dt="2024-01-17T22:24:23.289" v="5341" actId="478"/>
          <ac:picMkLst>
            <pc:docMk/>
            <pc:sldMk cId="258651289" sldId="272"/>
            <ac:picMk id="4" creationId="{790265D2-967D-0A10-2328-8751187DDABD}"/>
          </ac:picMkLst>
        </pc:picChg>
        <pc:picChg chg="add mod modCrop">
          <ac:chgData name="Daniel Seachord" userId="f5132fa634b06c47" providerId="LiveId" clId="{AC9E5D89-2F32-4397-A547-24B5C653337C}" dt="2024-01-17T22:48:42.222" v="5543" actId="164"/>
          <ac:picMkLst>
            <pc:docMk/>
            <pc:sldMk cId="258651289" sldId="272"/>
            <ac:picMk id="6" creationId="{91435E57-346C-1ABA-6FB0-2FB7CE99EC7A}"/>
          </ac:picMkLst>
        </pc:picChg>
        <pc:picChg chg="add mod modCrop">
          <ac:chgData name="Daniel Seachord" userId="f5132fa634b06c47" providerId="LiveId" clId="{AC9E5D89-2F32-4397-A547-24B5C653337C}" dt="2024-01-17T22:47:28.616" v="5520" actId="164"/>
          <ac:picMkLst>
            <pc:docMk/>
            <pc:sldMk cId="258651289" sldId="272"/>
            <ac:picMk id="8" creationId="{CC3AE59F-9E1B-DF4D-4620-85D101FE09EF}"/>
          </ac:picMkLst>
        </pc:picChg>
        <pc:picChg chg="add mod modCrop">
          <ac:chgData name="Daniel Seachord" userId="f5132fa634b06c47" providerId="LiveId" clId="{AC9E5D89-2F32-4397-A547-24B5C653337C}" dt="2024-01-17T22:47:41.834" v="5521" actId="164"/>
          <ac:picMkLst>
            <pc:docMk/>
            <pc:sldMk cId="258651289" sldId="272"/>
            <ac:picMk id="10" creationId="{60FF02D9-A8CC-EC4D-5ABE-DF0B251958B1}"/>
          </ac:picMkLst>
        </pc:picChg>
        <pc:picChg chg="add mod modCrop">
          <ac:chgData name="Daniel Seachord" userId="f5132fa634b06c47" providerId="LiveId" clId="{AC9E5D89-2F32-4397-A547-24B5C653337C}" dt="2024-01-17T23:34:25.151" v="5590" actId="164"/>
          <ac:picMkLst>
            <pc:docMk/>
            <pc:sldMk cId="258651289" sldId="272"/>
            <ac:picMk id="19" creationId="{E9BD4BDE-DFFB-DDA2-9231-A6B24CA06A09}"/>
          </ac:picMkLst>
        </pc:picChg>
        <pc:picChg chg="add mod modCrop">
          <ac:chgData name="Daniel Seachord" userId="f5132fa634b06c47" providerId="LiveId" clId="{AC9E5D89-2F32-4397-A547-24B5C653337C}" dt="2024-01-17T23:33:49.669" v="5584" actId="164"/>
          <ac:picMkLst>
            <pc:docMk/>
            <pc:sldMk cId="258651289" sldId="272"/>
            <ac:picMk id="21" creationId="{5E9D798E-5426-F073-7FEC-154296CD7B74}"/>
          </ac:picMkLst>
        </pc:picChg>
      </pc:sldChg>
      <pc:sldChg chg="addSp delSp modSp new mod">
        <pc:chgData name="Daniel Seachord" userId="f5132fa634b06c47" providerId="LiveId" clId="{AC9E5D89-2F32-4397-A547-24B5C653337C}" dt="2024-01-18T23:54:03.254" v="7768" actId="20577"/>
        <pc:sldMkLst>
          <pc:docMk/>
          <pc:sldMk cId="272326129" sldId="273"/>
        </pc:sldMkLst>
        <pc:spChg chg="add mod">
          <ac:chgData name="Daniel Seachord" userId="f5132fa634b06c47" providerId="LiveId" clId="{AC9E5D89-2F32-4397-A547-24B5C653337C}" dt="2024-01-18T22:02:12.394" v="6003" actId="1035"/>
          <ac:spMkLst>
            <pc:docMk/>
            <pc:sldMk cId="272326129" sldId="273"/>
            <ac:spMk id="2" creationId="{B6E38FE5-016C-BEE1-2B3C-46085BE30329}"/>
          </ac:spMkLst>
        </pc:spChg>
        <pc:spChg chg="add del mod">
          <ac:chgData name="Daniel Seachord" userId="f5132fa634b06c47" providerId="LiveId" clId="{AC9E5D89-2F32-4397-A547-24B5C653337C}" dt="2024-01-18T22:02:53.718" v="6006"/>
          <ac:spMkLst>
            <pc:docMk/>
            <pc:sldMk cId="272326129" sldId="273"/>
            <ac:spMk id="3" creationId="{37EF60BE-8AFF-1A5F-6462-C08D3F8EDBC7}"/>
          </ac:spMkLst>
        </pc:spChg>
        <pc:spChg chg="add mod">
          <ac:chgData name="Daniel Seachord" userId="f5132fa634b06c47" providerId="LiveId" clId="{AC9E5D89-2F32-4397-A547-24B5C653337C}" dt="2024-01-18T23:54:03.254" v="7768" actId="20577"/>
          <ac:spMkLst>
            <pc:docMk/>
            <pc:sldMk cId="272326129" sldId="273"/>
            <ac:spMk id="4" creationId="{4EC45842-4A4B-F316-FBA1-DEBA0068A3A6}"/>
          </ac:spMkLst>
        </pc:spChg>
      </pc:sldChg>
      <pc:sldChg chg="addSp delSp modSp new mod">
        <pc:chgData name="Daniel Seachord" userId="f5132fa634b06c47" providerId="LiveId" clId="{AC9E5D89-2F32-4397-A547-24B5C653337C}" dt="2024-01-18T23:06:22.908" v="7135" actId="164"/>
        <pc:sldMkLst>
          <pc:docMk/>
          <pc:sldMk cId="1303306084" sldId="274"/>
        </pc:sldMkLst>
        <pc:spChg chg="add mod">
          <ac:chgData name="Daniel Seachord" userId="f5132fa634b06c47" providerId="LiveId" clId="{AC9E5D89-2F32-4397-A547-24B5C653337C}" dt="2024-01-18T22:21:03.426" v="6732" actId="255"/>
          <ac:spMkLst>
            <pc:docMk/>
            <pc:sldMk cId="1303306084" sldId="274"/>
            <ac:spMk id="2" creationId="{CE437DEF-EA04-0C9B-339F-B11A3E5AABD6}"/>
          </ac:spMkLst>
        </pc:spChg>
        <pc:spChg chg="add mod">
          <ac:chgData name="Daniel Seachord" userId="f5132fa634b06c47" providerId="LiveId" clId="{AC9E5D89-2F32-4397-A547-24B5C653337C}" dt="2024-01-18T23:06:22.908" v="7135" actId="164"/>
          <ac:spMkLst>
            <pc:docMk/>
            <pc:sldMk cId="1303306084" sldId="274"/>
            <ac:spMk id="7" creationId="{F11681CB-194A-C134-7622-760ABA3AA1A2}"/>
          </ac:spMkLst>
        </pc:spChg>
        <pc:grpChg chg="add mod">
          <ac:chgData name="Daniel Seachord" userId="f5132fa634b06c47" providerId="LiveId" clId="{AC9E5D89-2F32-4397-A547-24B5C653337C}" dt="2024-01-18T23:06:22.908" v="7135" actId="164"/>
          <ac:grpSpMkLst>
            <pc:docMk/>
            <pc:sldMk cId="1303306084" sldId="274"/>
            <ac:grpSpMk id="8" creationId="{8655EA9A-ABF1-2EF2-98E8-0D7D479F3A61}"/>
          </ac:grpSpMkLst>
        </pc:grpChg>
        <pc:picChg chg="add del mod modCrop">
          <ac:chgData name="Daniel Seachord" userId="f5132fa634b06c47" providerId="LiveId" clId="{AC9E5D89-2F32-4397-A547-24B5C653337C}" dt="2024-01-18T22:53:23.237" v="6759" actId="478"/>
          <ac:picMkLst>
            <pc:docMk/>
            <pc:sldMk cId="1303306084" sldId="274"/>
            <ac:picMk id="4" creationId="{B1966165-8958-9F54-90AE-91660CA11D24}"/>
          </ac:picMkLst>
        </pc:picChg>
        <pc:picChg chg="add mod modCrop">
          <ac:chgData name="Daniel Seachord" userId="f5132fa634b06c47" providerId="LiveId" clId="{AC9E5D89-2F32-4397-A547-24B5C653337C}" dt="2024-01-18T23:06:22.908" v="7135" actId="164"/>
          <ac:picMkLst>
            <pc:docMk/>
            <pc:sldMk cId="1303306084" sldId="274"/>
            <ac:picMk id="6" creationId="{2C270838-7449-D648-11E7-3AFA4EE4F285}"/>
          </ac:picMkLst>
        </pc:picChg>
      </pc:sldChg>
      <pc:sldMasterChg chg="modTransition modSldLayout">
        <pc:chgData name="Daniel Seachord" userId="f5132fa634b06c47" providerId="LiveId" clId="{AC9E5D89-2F32-4397-A547-24B5C653337C}" dt="2024-01-17T23:42:56.464" v="5611"/>
        <pc:sldMasterMkLst>
          <pc:docMk/>
          <pc:sldMasterMk cId="176209112" sldId="2147483648"/>
        </pc:sldMasterMkLst>
        <pc:sldLayoutChg chg="modTransition">
          <pc:chgData name="Daniel Seachord" userId="f5132fa634b06c47" providerId="LiveId" clId="{AC9E5D89-2F32-4397-A547-24B5C653337C}" dt="2024-01-17T23:42:56.464" v="5611"/>
          <pc:sldLayoutMkLst>
            <pc:docMk/>
            <pc:sldMasterMk cId="176209112" sldId="2147483648"/>
            <pc:sldLayoutMk cId="2969298196" sldId="2147483649"/>
          </pc:sldLayoutMkLst>
        </pc:sldLayoutChg>
        <pc:sldLayoutChg chg="modTransition">
          <pc:chgData name="Daniel Seachord" userId="f5132fa634b06c47" providerId="LiveId" clId="{AC9E5D89-2F32-4397-A547-24B5C653337C}" dt="2024-01-17T23:42:56.464" v="5611"/>
          <pc:sldLayoutMkLst>
            <pc:docMk/>
            <pc:sldMasterMk cId="176209112" sldId="2147483648"/>
            <pc:sldLayoutMk cId="1396128399" sldId="2147483650"/>
          </pc:sldLayoutMkLst>
        </pc:sldLayoutChg>
        <pc:sldLayoutChg chg="modTransition">
          <pc:chgData name="Daniel Seachord" userId="f5132fa634b06c47" providerId="LiveId" clId="{AC9E5D89-2F32-4397-A547-24B5C653337C}" dt="2024-01-17T23:42:56.464" v="5611"/>
          <pc:sldLayoutMkLst>
            <pc:docMk/>
            <pc:sldMasterMk cId="176209112" sldId="2147483648"/>
            <pc:sldLayoutMk cId="3321767335" sldId="2147483651"/>
          </pc:sldLayoutMkLst>
        </pc:sldLayoutChg>
        <pc:sldLayoutChg chg="modTransition">
          <pc:chgData name="Daniel Seachord" userId="f5132fa634b06c47" providerId="LiveId" clId="{AC9E5D89-2F32-4397-A547-24B5C653337C}" dt="2024-01-17T23:42:56.464" v="5611"/>
          <pc:sldLayoutMkLst>
            <pc:docMk/>
            <pc:sldMasterMk cId="176209112" sldId="2147483648"/>
            <pc:sldLayoutMk cId="1539619434" sldId="2147483652"/>
          </pc:sldLayoutMkLst>
        </pc:sldLayoutChg>
        <pc:sldLayoutChg chg="modTransition">
          <pc:chgData name="Daniel Seachord" userId="f5132fa634b06c47" providerId="LiveId" clId="{AC9E5D89-2F32-4397-A547-24B5C653337C}" dt="2024-01-17T23:42:56.464" v="5611"/>
          <pc:sldLayoutMkLst>
            <pc:docMk/>
            <pc:sldMasterMk cId="176209112" sldId="2147483648"/>
            <pc:sldLayoutMk cId="1392976944" sldId="2147483653"/>
          </pc:sldLayoutMkLst>
        </pc:sldLayoutChg>
        <pc:sldLayoutChg chg="modTransition">
          <pc:chgData name="Daniel Seachord" userId="f5132fa634b06c47" providerId="LiveId" clId="{AC9E5D89-2F32-4397-A547-24B5C653337C}" dt="2024-01-17T23:42:56.464" v="5611"/>
          <pc:sldLayoutMkLst>
            <pc:docMk/>
            <pc:sldMasterMk cId="176209112" sldId="2147483648"/>
            <pc:sldLayoutMk cId="1139614005" sldId="2147483654"/>
          </pc:sldLayoutMkLst>
        </pc:sldLayoutChg>
        <pc:sldLayoutChg chg="modTransition">
          <pc:chgData name="Daniel Seachord" userId="f5132fa634b06c47" providerId="LiveId" clId="{AC9E5D89-2F32-4397-A547-24B5C653337C}" dt="2024-01-17T23:42:56.464" v="5611"/>
          <pc:sldLayoutMkLst>
            <pc:docMk/>
            <pc:sldMasterMk cId="176209112" sldId="2147483648"/>
            <pc:sldLayoutMk cId="1894565378" sldId="2147483655"/>
          </pc:sldLayoutMkLst>
        </pc:sldLayoutChg>
        <pc:sldLayoutChg chg="modTransition">
          <pc:chgData name="Daniel Seachord" userId="f5132fa634b06c47" providerId="LiveId" clId="{AC9E5D89-2F32-4397-A547-24B5C653337C}" dt="2024-01-17T23:42:56.464" v="5611"/>
          <pc:sldLayoutMkLst>
            <pc:docMk/>
            <pc:sldMasterMk cId="176209112" sldId="2147483648"/>
            <pc:sldLayoutMk cId="748524776" sldId="2147483656"/>
          </pc:sldLayoutMkLst>
        </pc:sldLayoutChg>
        <pc:sldLayoutChg chg="modTransition">
          <pc:chgData name="Daniel Seachord" userId="f5132fa634b06c47" providerId="LiveId" clId="{AC9E5D89-2F32-4397-A547-24B5C653337C}" dt="2024-01-17T23:42:56.464" v="5611"/>
          <pc:sldLayoutMkLst>
            <pc:docMk/>
            <pc:sldMasterMk cId="176209112" sldId="2147483648"/>
            <pc:sldLayoutMk cId="2197108460" sldId="2147483657"/>
          </pc:sldLayoutMkLst>
        </pc:sldLayoutChg>
        <pc:sldLayoutChg chg="modTransition">
          <pc:chgData name="Daniel Seachord" userId="f5132fa634b06c47" providerId="LiveId" clId="{AC9E5D89-2F32-4397-A547-24B5C653337C}" dt="2024-01-17T23:42:56.464" v="5611"/>
          <pc:sldLayoutMkLst>
            <pc:docMk/>
            <pc:sldMasterMk cId="176209112" sldId="2147483648"/>
            <pc:sldLayoutMk cId="3565032669" sldId="2147483658"/>
          </pc:sldLayoutMkLst>
        </pc:sldLayoutChg>
        <pc:sldLayoutChg chg="modTransition">
          <pc:chgData name="Daniel Seachord" userId="f5132fa634b06c47" providerId="LiveId" clId="{AC9E5D89-2F32-4397-A547-24B5C653337C}" dt="2024-01-17T23:42:56.464" v="5611"/>
          <pc:sldLayoutMkLst>
            <pc:docMk/>
            <pc:sldMasterMk cId="176209112" sldId="2147483648"/>
            <pc:sldLayoutMk cId="3113851224" sldId="2147483659"/>
          </pc:sldLayoutMkLst>
        </pc:sldLayoutChg>
      </pc:sldMasterChg>
      <pc:sldMasterChg chg="modTransition modSldLayout">
        <pc:chgData name="Daniel Seachord" userId="f5132fa634b06c47" providerId="LiveId" clId="{AC9E5D89-2F32-4397-A547-24B5C653337C}" dt="2024-01-17T23:47:23.757" v="5612"/>
        <pc:sldMasterMkLst>
          <pc:docMk/>
          <pc:sldMasterMk cId="1614951308" sldId="2147483660"/>
        </pc:sldMasterMkLst>
        <pc:sldLayoutChg chg="modTransition">
          <pc:chgData name="Daniel Seachord" userId="f5132fa634b06c47" providerId="LiveId" clId="{AC9E5D89-2F32-4397-A547-24B5C653337C}" dt="2024-01-17T23:47:23.757" v="5612"/>
          <pc:sldLayoutMkLst>
            <pc:docMk/>
            <pc:sldMasterMk cId="1614951308" sldId="2147483660"/>
            <pc:sldLayoutMk cId="1910018373" sldId="2147483661"/>
          </pc:sldLayoutMkLst>
        </pc:sldLayoutChg>
        <pc:sldLayoutChg chg="modTransition">
          <pc:chgData name="Daniel Seachord" userId="f5132fa634b06c47" providerId="LiveId" clId="{AC9E5D89-2F32-4397-A547-24B5C653337C}" dt="2024-01-17T23:47:23.757" v="5612"/>
          <pc:sldLayoutMkLst>
            <pc:docMk/>
            <pc:sldMasterMk cId="1614951308" sldId="2147483660"/>
            <pc:sldLayoutMk cId="2130171012" sldId="2147483662"/>
          </pc:sldLayoutMkLst>
        </pc:sldLayoutChg>
        <pc:sldLayoutChg chg="modTransition">
          <pc:chgData name="Daniel Seachord" userId="f5132fa634b06c47" providerId="LiveId" clId="{AC9E5D89-2F32-4397-A547-24B5C653337C}" dt="2024-01-17T23:47:23.757" v="5612"/>
          <pc:sldLayoutMkLst>
            <pc:docMk/>
            <pc:sldMasterMk cId="1614951308" sldId="2147483660"/>
            <pc:sldLayoutMk cId="3420729006" sldId="2147483663"/>
          </pc:sldLayoutMkLst>
        </pc:sldLayoutChg>
        <pc:sldLayoutChg chg="modTransition">
          <pc:chgData name="Daniel Seachord" userId="f5132fa634b06c47" providerId="LiveId" clId="{AC9E5D89-2F32-4397-A547-24B5C653337C}" dt="2024-01-17T23:47:23.757" v="5612"/>
          <pc:sldLayoutMkLst>
            <pc:docMk/>
            <pc:sldMasterMk cId="1614951308" sldId="2147483660"/>
            <pc:sldLayoutMk cId="2583310672" sldId="2147483664"/>
          </pc:sldLayoutMkLst>
        </pc:sldLayoutChg>
        <pc:sldLayoutChg chg="modTransition">
          <pc:chgData name="Daniel Seachord" userId="f5132fa634b06c47" providerId="LiveId" clId="{AC9E5D89-2F32-4397-A547-24B5C653337C}" dt="2024-01-17T23:47:23.757" v="5612"/>
          <pc:sldLayoutMkLst>
            <pc:docMk/>
            <pc:sldMasterMk cId="1614951308" sldId="2147483660"/>
            <pc:sldLayoutMk cId="4099785085" sldId="2147483665"/>
          </pc:sldLayoutMkLst>
        </pc:sldLayoutChg>
        <pc:sldLayoutChg chg="modTransition">
          <pc:chgData name="Daniel Seachord" userId="f5132fa634b06c47" providerId="LiveId" clId="{AC9E5D89-2F32-4397-A547-24B5C653337C}" dt="2024-01-17T23:47:23.757" v="5612"/>
          <pc:sldLayoutMkLst>
            <pc:docMk/>
            <pc:sldMasterMk cId="1614951308" sldId="2147483660"/>
            <pc:sldLayoutMk cId="3269162404" sldId="2147483666"/>
          </pc:sldLayoutMkLst>
        </pc:sldLayoutChg>
        <pc:sldLayoutChg chg="modTransition">
          <pc:chgData name="Daniel Seachord" userId="f5132fa634b06c47" providerId="LiveId" clId="{AC9E5D89-2F32-4397-A547-24B5C653337C}" dt="2024-01-17T23:47:23.757" v="5612"/>
          <pc:sldLayoutMkLst>
            <pc:docMk/>
            <pc:sldMasterMk cId="1614951308" sldId="2147483660"/>
            <pc:sldLayoutMk cId="299432985" sldId="2147483667"/>
          </pc:sldLayoutMkLst>
        </pc:sldLayoutChg>
        <pc:sldLayoutChg chg="modTransition">
          <pc:chgData name="Daniel Seachord" userId="f5132fa634b06c47" providerId="LiveId" clId="{AC9E5D89-2F32-4397-A547-24B5C653337C}" dt="2024-01-17T23:47:23.757" v="5612"/>
          <pc:sldLayoutMkLst>
            <pc:docMk/>
            <pc:sldMasterMk cId="1614951308" sldId="2147483660"/>
            <pc:sldLayoutMk cId="2868400937" sldId="2147483668"/>
          </pc:sldLayoutMkLst>
        </pc:sldLayoutChg>
        <pc:sldLayoutChg chg="modTransition">
          <pc:chgData name="Daniel Seachord" userId="f5132fa634b06c47" providerId="LiveId" clId="{AC9E5D89-2F32-4397-A547-24B5C653337C}" dt="2024-01-17T23:47:23.757" v="5612"/>
          <pc:sldLayoutMkLst>
            <pc:docMk/>
            <pc:sldMasterMk cId="1614951308" sldId="2147483660"/>
            <pc:sldLayoutMk cId="3777720939" sldId="2147483669"/>
          </pc:sldLayoutMkLst>
        </pc:sldLayoutChg>
        <pc:sldLayoutChg chg="modTransition">
          <pc:chgData name="Daniel Seachord" userId="f5132fa634b06c47" providerId="LiveId" clId="{AC9E5D89-2F32-4397-A547-24B5C653337C}" dt="2024-01-17T23:47:23.757" v="5612"/>
          <pc:sldLayoutMkLst>
            <pc:docMk/>
            <pc:sldMasterMk cId="1614951308" sldId="2147483660"/>
            <pc:sldLayoutMk cId="4019894158" sldId="2147483676"/>
          </pc:sldLayoutMkLst>
        </pc:sldLayoutChg>
        <pc:sldLayoutChg chg="modTransition">
          <pc:chgData name="Daniel Seachord" userId="f5132fa634b06c47" providerId="LiveId" clId="{AC9E5D89-2F32-4397-A547-24B5C653337C}" dt="2024-01-17T23:47:23.757" v="5612"/>
          <pc:sldLayoutMkLst>
            <pc:docMk/>
            <pc:sldMasterMk cId="1614951308" sldId="2147483660"/>
            <pc:sldLayoutMk cId="3397602449" sldId="2147483677"/>
          </pc:sldLayoutMkLst>
        </pc:sldLayoutChg>
      </pc:sldMasterChg>
      <pc:sldMasterChg chg="modTransition modSldLayout">
        <pc:chgData name="Daniel Seachord" userId="f5132fa634b06c47" providerId="LiveId" clId="{AC9E5D89-2F32-4397-A547-24B5C653337C}" dt="2024-01-17T23:47:37.250" v="5614"/>
        <pc:sldMasterMkLst>
          <pc:docMk/>
          <pc:sldMasterMk cId="2503392240" sldId="2147483678"/>
        </pc:sldMasterMkLst>
        <pc:sldLayoutChg chg="modTransition">
          <pc:chgData name="Daniel Seachord" userId="f5132fa634b06c47" providerId="LiveId" clId="{AC9E5D89-2F32-4397-A547-24B5C653337C}" dt="2024-01-17T23:47:37.250" v="5614"/>
          <pc:sldLayoutMkLst>
            <pc:docMk/>
            <pc:sldMasterMk cId="2503392240" sldId="2147483678"/>
            <pc:sldLayoutMk cId="2283725000" sldId="2147483679"/>
          </pc:sldLayoutMkLst>
        </pc:sldLayoutChg>
        <pc:sldLayoutChg chg="modTransition">
          <pc:chgData name="Daniel Seachord" userId="f5132fa634b06c47" providerId="LiveId" clId="{AC9E5D89-2F32-4397-A547-24B5C653337C}" dt="2024-01-17T23:47:37.250" v="5614"/>
          <pc:sldLayoutMkLst>
            <pc:docMk/>
            <pc:sldMasterMk cId="2503392240" sldId="2147483678"/>
            <pc:sldLayoutMk cId="474996957" sldId="2147483680"/>
          </pc:sldLayoutMkLst>
        </pc:sldLayoutChg>
        <pc:sldLayoutChg chg="modTransition">
          <pc:chgData name="Daniel Seachord" userId="f5132fa634b06c47" providerId="LiveId" clId="{AC9E5D89-2F32-4397-A547-24B5C653337C}" dt="2024-01-17T23:47:37.250" v="5614"/>
          <pc:sldLayoutMkLst>
            <pc:docMk/>
            <pc:sldMasterMk cId="2503392240" sldId="2147483678"/>
            <pc:sldLayoutMk cId="3048260330" sldId="2147483681"/>
          </pc:sldLayoutMkLst>
        </pc:sldLayoutChg>
        <pc:sldLayoutChg chg="modTransition">
          <pc:chgData name="Daniel Seachord" userId="f5132fa634b06c47" providerId="LiveId" clId="{AC9E5D89-2F32-4397-A547-24B5C653337C}" dt="2024-01-17T23:47:37.250" v="5614"/>
          <pc:sldLayoutMkLst>
            <pc:docMk/>
            <pc:sldMasterMk cId="2503392240" sldId="2147483678"/>
            <pc:sldLayoutMk cId="3375866921" sldId="2147483682"/>
          </pc:sldLayoutMkLst>
        </pc:sldLayoutChg>
        <pc:sldLayoutChg chg="modTransition">
          <pc:chgData name="Daniel Seachord" userId="f5132fa634b06c47" providerId="LiveId" clId="{AC9E5D89-2F32-4397-A547-24B5C653337C}" dt="2024-01-17T23:47:37.250" v="5614"/>
          <pc:sldLayoutMkLst>
            <pc:docMk/>
            <pc:sldMasterMk cId="2503392240" sldId="2147483678"/>
            <pc:sldLayoutMk cId="4005093465" sldId="2147483683"/>
          </pc:sldLayoutMkLst>
        </pc:sldLayoutChg>
        <pc:sldLayoutChg chg="modTransition">
          <pc:chgData name="Daniel Seachord" userId="f5132fa634b06c47" providerId="LiveId" clId="{AC9E5D89-2F32-4397-A547-24B5C653337C}" dt="2024-01-17T23:47:37.250" v="5614"/>
          <pc:sldLayoutMkLst>
            <pc:docMk/>
            <pc:sldMasterMk cId="2503392240" sldId="2147483678"/>
            <pc:sldLayoutMk cId="938063160" sldId="2147483684"/>
          </pc:sldLayoutMkLst>
        </pc:sldLayoutChg>
        <pc:sldLayoutChg chg="modTransition">
          <pc:chgData name="Daniel Seachord" userId="f5132fa634b06c47" providerId="LiveId" clId="{AC9E5D89-2F32-4397-A547-24B5C653337C}" dt="2024-01-17T23:47:37.250" v="5614"/>
          <pc:sldLayoutMkLst>
            <pc:docMk/>
            <pc:sldMasterMk cId="2503392240" sldId="2147483678"/>
            <pc:sldLayoutMk cId="1922213891" sldId="2147483685"/>
          </pc:sldLayoutMkLst>
        </pc:sldLayoutChg>
        <pc:sldLayoutChg chg="modTransition">
          <pc:chgData name="Daniel Seachord" userId="f5132fa634b06c47" providerId="LiveId" clId="{AC9E5D89-2F32-4397-A547-24B5C653337C}" dt="2024-01-17T23:47:37.250" v="5614"/>
          <pc:sldLayoutMkLst>
            <pc:docMk/>
            <pc:sldMasterMk cId="2503392240" sldId="2147483678"/>
            <pc:sldLayoutMk cId="2402707986" sldId="2147483686"/>
          </pc:sldLayoutMkLst>
        </pc:sldLayoutChg>
        <pc:sldLayoutChg chg="modTransition">
          <pc:chgData name="Daniel Seachord" userId="f5132fa634b06c47" providerId="LiveId" clId="{AC9E5D89-2F32-4397-A547-24B5C653337C}" dt="2024-01-17T23:47:37.250" v="5614"/>
          <pc:sldLayoutMkLst>
            <pc:docMk/>
            <pc:sldMasterMk cId="2503392240" sldId="2147483678"/>
            <pc:sldLayoutMk cId="1354169162" sldId="2147483687"/>
          </pc:sldLayoutMkLst>
        </pc:sldLayoutChg>
        <pc:sldLayoutChg chg="modTransition">
          <pc:chgData name="Daniel Seachord" userId="f5132fa634b06c47" providerId="LiveId" clId="{AC9E5D89-2F32-4397-A547-24B5C653337C}" dt="2024-01-17T23:47:37.250" v="5614"/>
          <pc:sldLayoutMkLst>
            <pc:docMk/>
            <pc:sldMasterMk cId="2503392240" sldId="2147483678"/>
            <pc:sldLayoutMk cId="3792111642" sldId="2147483694"/>
          </pc:sldLayoutMkLst>
        </pc:sldLayoutChg>
        <pc:sldLayoutChg chg="modTransition">
          <pc:chgData name="Daniel Seachord" userId="f5132fa634b06c47" providerId="LiveId" clId="{AC9E5D89-2F32-4397-A547-24B5C653337C}" dt="2024-01-17T23:47:37.250" v="5614"/>
          <pc:sldLayoutMkLst>
            <pc:docMk/>
            <pc:sldMasterMk cId="2503392240" sldId="2147483678"/>
            <pc:sldLayoutMk cId="2953991236" sldId="2147483695"/>
          </pc:sldLayoutMkLst>
        </pc:sldLayoutChg>
      </pc:sldMasterChg>
      <pc:sldMasterChg chg="modTransition modSldLayout">
        <pc:chgData name="Daniel Seachord" userId="f5132fa634b06c47" providerId="LiveId" clId="{AC9E5D89-2F32-4397-A547-24B5C653337C}" dt="2024-01-17T23:47:42.287" v="5615"/>
        <pc:sldMasterMkLst>
          <pc:docMk/>
          <pc:sldMasterMk cId="2885911754" sldId="2147483696"/>
        </pc:sldMasterMkLst>
        <pc:sldLayoutChg chg="modTransition">
          <pc:chgData name="Daniel Seachord" userId="f5132fa634b06c47" providerId="LiveId" clId="{AC9E5D89-2F32-4397-A547-24B5C653337C}" dt="2024-01-17T23:47:42.287" v="5615"/>
          <pc:sldLayoutMkLst>
            <pc:docMk/>
            <pc:sldMasterMk cId="2885911754" sldId="2147483696"/>
            <pc:sldLayoutMk cId="21955702" sldId="2147483697"/>
          </pc:sldLayoutMkLst>
        </pc:sldLayoutChg>
        <pc:sldLayoutChg chg="modTransition">
          <pc:chgData name="Daniel Seachord" userId="f5132fa634b06c47" providerId="LiveId" clId="{AC9E5D89-2F32-4397-A547-24B5C653337C}" dt="2024-01-17T23:47:42.287" v="5615"/>
          <pc:sldLayoutMkLst>
            <pc:docMk/>
            <pc:sldMasterMk cId="2885911754" sldId="2147483696"/>
            <pc:sldLayoutMk cId="2071781662" sldId="2147483698"/>
          </pc:sldLayoutMkLst>
        </pc:sldLayoutChg>
        <pc:sldLayoutChg chg="modTransition">
          <pc:chgData name="Daniel Seachord" userId="f5132fa634b06c47" providerId="LiveId" clId="{AC9E5D89-2F32-4397-A547-24B5C653337C}" dt="2024-01-17T23:47:42.287" v="5615"/>
          <pc:sldLayoutMkLst>
            <pc:docMk/>
            <pc:sldMasterMk cId="2885911754" sldId="2147483696"/>
            <pc:sldLayoutMk cId="975309843" sldId="2147483699"/>
          </pc:sldLayoutMkLst>
        </pc:sldLayoutChg>
        <pc:sldLayoutChg chg="modTransition">
          <pc:chgData name="Daniel Seachord" userId="f5132fa634b06c47" providerId="LiveId" clId="{AC9E5D89-2F32-4397-A547-24B5C653337C}" dt="2024-01-17T23:47:42.287" v="5615"/>
          <pc:sldLayoutMkLst>
            <pc:docMk/>
            <pc:sldMasterMk cId="2885911754" sldId="2147483696"/>
            <pc:sldLayoutMk cId="2065858489" sldId="2147483700"/>
          </pc:sldLayoutMkLst>
        </pc:sldLayoutChg>
        <pc:sldLayoutChg chg="modTransition">
          <pc:chgData name="Daniel Seachord" userId="f5132fa634b06c47" providerId="LiveId" clId="{AC9E5D89-2F32-4397-A547-24B5C653337C}" dt="2024-01-17T23:47:42.287" v="5615"/>
          <pc:sldLayoutMkLst>
            <pc:docMk/>
            <pc:sldMasterMk cId="2885911754" sldId="2147483696"/>
            <pc:sldLayoutMk cId="4152966361" sldId="2147483701"/>
          </pc:sldLayoutMkLst>
        </pc:sldLayoutChg>
        <pc:sldLayoutChg chg="modTransition">
          <pc:chgData name="Daniel Seachord" userId="f5132fa634b06c47" providerId="LiveId" clId="{AC9E5D89-2F32-4397-A547-24B5C653337C}" dt="2024-01-17T23:47:42.287" v="5615"/>
          <pc:sldLayoutMkLst>
            <pc:docMk/>
            <pc:sldMasterMk cId="2885911754" sldId="2147483696"/>
            <pc:sldLayoutMk cId="2086456266" sldId="2147483702"/>
          </pc:sldLayoutMkLst>
        </pc:sldLayoutChg>
        <pc:sldLayoutChg chg="modTransition">
          <pc:chgData name="Daniel Seachord" userId="f5132fa634b06c47" providerId="LiveId" clId="{AC9E5D89-2F32-4397-A547-24B5C653337C}" dt="2024-01-17T23:47:42.287" v="5615"/>
          <pc:sldLayoutMkLst>
            <pc:docMk/>
            <pc:sldMasterMk cId="2885911754" sldId="2147483696"/>
            <pc:sldLayoutMk cId="1280996043" sldId="2147483703"/>
          </pc:sldLayoutMkLst>
        </pc:sldLayoutChg>
        <pc:sldLayoutChg chg="modTransition">
          <pc:chgData name="Daniel Seachord" userId="f5132fa634b06c47" providerId="LiveId" clId="{AC9E5D89-2F32-4397-A547-24B5C653337C}" dt="2024-01-17T23:47:42.287" v="5615"/>
          <pc:sldLayoutMkLst>
            <pc:docMk/>
            <pc:sldMasterMk cId="2885911754" sldId="2147483696"/>
            <pc:sldLayoutMk cId="1423256883" sldId="2147483704"/>
          </pc:sldLayoutMkLst>
        </pc:sldLayoutChg>
        <pc:sldLayoutChg chg="modTransition">
          <pc:chgData name="Daniel Seachord" userId="f5132fa634b06c47" providerId="LiveId" clId="{AC9E5D89-2F32-4397-A547-24B5C653337C}" dt="2024-01-17T23:47:42.287" v="5615"/>
          <pc:sldLayoutMkLst>
            <pc:docMk/>
            <pc:sldMasterMk cId="2885911754" sldId="2147483696"/>
            <pc:sldLayoutMk cId="559062303" sldId="2147483705"/>
          </pc:sldLayoutMkLst>
        </pc:sldLayoutChg>
        <pc:sldLayoutChg chg="modTransition">
          <pc:chgData name="Daniel Seachord" userId="f5132fa634b06c47" providerId="LiveId" clId="{AC9E5D89-2F32-4397-A547-24B5C653337C}" dt="2024-01-17T23:47:42.287" v="5615"/>
          <pc:sldLayoutMkLst>
            <pc:docMk/>
            <pc:sldMasterMk cId="2885911754" sldId="2147483696"/>
            <pc:sldLayoutMk cId="135156368" sldId="2147483712"/>
          </pc:sldLayoutMkLst>
        </pc:sldLayoutChg>
        <pc:sldLayoutChg chg="modTransition">
          <pc:chgData name="Daniel Seachord" userId="f5132fa634b06c47" providerId="LiveId" clId="{AC9E5D89-2F32-4397-A547-24B5C653337C}" dt="2024-01-17T23:47:42.287" v="5615"/>
          <pc:sldLayoutMkLst>
            <pc:docMk/>
            <pc:sldMasterMk cId="2885911754" sldId="2147483696"/>
            <pc:sldLayoutMk cId="1531933207" sldId="2147483713"/>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B033A0-8690-4859-8D0E-AF613C85CF25}" type="datetimeFigureOut">
              <a:rPr lang="en-US" smtClean="0"/>
              <a:t>1/24/2024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64A689F-291C-49A5-8BD7-7045B90F0C9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570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B033A0-8690-4859-8D0E-AF613C85CF25}"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A689F-291C-49A5-8BD7-7045B90F0C9B}" type="slidenum">
              <a:rPr lang="en-US" smtClean="0"/>
              <a:t>‹#›</a:t>
            </a:fld>
            <a:endParaRPr lang="en-US"/>
          </a:p>
        </p:txBody>
      </p:sp>
    </p:spTree>
    <p:extLst>
      <p:ext uri="{BB962C8B-B14F-4D97-AF65-F5344CB8AC3E}">
        <p14:creationId xmlns:p14="http://schemas.microsoft.com/office/powerpoint/2010/main" val="345386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033A0-8690-4859-8D0E-AF613C85CF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689F-291C-49A5-8BD7-7045B90F0C9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45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033A0-8690-4859-8D0E-AF613C85CF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689F-291C-49A5-8BD7-7045B90F0C9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642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033A0-8690-4859-8D0E-AF613C85CF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689F-291C-49A5-8BD7-7045B90F0C9B}" type="slidenum">
              <a:rPr lang="en-US" smtClean="0"/>
              <a:t>‹#›</a:t>
            </a:fld>
            <a:endParaRPr lang="en-US"/>
          </a:p>
        </p:txBody>
      </p:sp>
    </p:spTree>
    <p:extLst>
      <p:ext uri="{BB962C8B-B14F-4D97-AF65-F5344CB8AC3E}">
        <p14:creationId xmlns:p14="http://schemas.microsoft.com/office/powerpoint/2010/main" val="2418085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033A0-8690-4859-8D0E-AF613C85CF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689F-291C-49A5-8BD7-7045B90F0C9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76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033A0-8690-4859-8D0E-AF613C85CF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689F-291C-49A5-8BD7-7045B90F0C9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72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033A0-8690-4859-8D0E-AF613C85CF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689F-291C-49A5-8BD7-7045B90F0C9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5636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033A0-8690-4859-8D0E-AF613C85CF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689F-291C-49A5-8BD7-7045B90F0C9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93320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033A0-8690-4859-8D0E-AF613C85CF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689F-291C-49A5-8BD7-7045B90F0C9B}" type="slidenum">
              <a:rPr lang="en-US" smtClean="0"/>
              <a:t>‹#›</a:t>
            </a:fld>
            <a:endParaRPr lang="en-US"/>
          </a:p>
        </p:txBody>
      </p:sp>
    </p:spTree>
    <p:extLst>
      <p:ext uri="{BB962C8B-B14F-4D97-AF65-F5344CB8AC3E}">
        <p14:creationId xmlns:p14="http://schemas.microsoft.com/office/powerpoint/2010/main" val="207178166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033A0-8690-4859-8D0E-AF613C85CF25}"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689F-291C-49A5-8BD7-7045B90F0C9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30984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B033A0-8690-4859-8D0E-AF613C85CF25}"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A689F-291C-49A5-8BD7-7045B90F0C9B}"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85848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033A0-8690-4859-8D0E-AF613C85CF25}"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A689F-291C-49A5-8BD7-7045B90F0C9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296636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B033A0-8690-4859-8D0E-AF613C85CF25}"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A689F-291C-49A5-8BD7-7045B90F0C9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45626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033A0-8690-4859-8D0E-AF613C85CF25}"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A689F-291C-49A5-8BD7-7045B90F0C9B}" type="slidenum">
              <a:rPr lang="en-US" smtClean="0"/>
              <a:t>‹#›</a:t>
            </a:fld>
            <a:endParaRPr lang="en-US"/>
          </a:p>
        </p:txBody>
      </p:sp>
    </p:spTree>
    <p:extLst>
      <p:ext uri="{BB962C8B-B14F-4D97-AF65-F5344CB8AC3E}">
        <p14:creationId xmlns:p14="http://schemas.microsoft.com/office/powerpoint/2010/main" val="128099604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B033A0-8690-4859-8D0E-AF613C85CF25}"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A689F-291C-49A5-8BD7-7045B90F0C9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25688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B033A0-8690-4859-8D0E-AF613C85CF25}"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A689F-291C-49A5-8BD7-7045B90F0C9B}" type="slidenum">
              <a:rPr lang="en-US" smtClean="0"/>
              <a:t>‹#›</a:t>
            </a:fld>
            <a:endParaRPr lang="en-US"/>
          </a:p>
        </p:txBody>
      </p:sp>
    </p:spTree>
    <p:extLst>
      <p:ext uri="{BB962C8B-B14F-4D97-AF65-F5344CB8AC3E}">
        <p14:creationId xmlns:p14="http://schemas.microsoft.com/office/powerpoint/2010/main" val="55906230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B033A0-8690-4859-8D0E-AF613C85CF25}" type="datetimeFigureOut">
              <a:rPr lang="en-US" smtClean="0"/>
              <a:t>1/24/2024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4A689F-291C-49A5-8BD7-7045B90F0C9B}" type="slidenum">
              <a:rPr lang="en-US" smtClean="0"/>
              <a:t>‹#›</a:t>
            </a:fld>
            <a:endParaRPr lang="en-US"/>
          </a:p>
        </p:txBody>
      </p:sp>
    </p:spTree>
    <p:extLst>
      <p:ext uri="{BB962C8B-B14F-4D97-AF65-F5344CB8AC3E}">
        <p14:creationId xmlns:p14="http://schemas.microsoft.com/office/powerpoint/2010/main" val="28859117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04DF9-00E8-D417-3AD2-D6C957EDB044}"/>
              </a:ext>
            </a:extLst>
          </p:cNvPr>
          <p:cNvSpPr>
            <a:spLocks noGrp="1"/>
          </p:cNvSpPr>
          <p:nvPr>
            <p:ph type="ctrTitle"/>
          </p:nvPr>
        </p:nvSpPr>
        <p:spPr/>
        <p:txBody>
          <a:bodyPr>
            <a:normAutofit fontScale="90000"/>
          </a:bodyPr>
          <a:lstStyle/>
          <a:p>
            <a:r>
              <a:rPr lang="en-US" dirty="0"/>
              <a:t>Working Toward Making</a:t>
            </a:r>
            <a:br>
              <a:rPr lang="en-US" dirty="0"/>
            </a:br>
            <a:r>
              <a:rPr lang="en-US" dirty="0"/>
              <a:t>a Perfect Mitre Joint</a:t>
            </a:r>
          </a:p>
        </p:txBody>
      </p:sp>
    </p:spTree>
    <p:extLst>
      <p:ext uri="{BB962C8B-B14F-4D97-AF65-F5344CB8AC3E}">
        <p14:creationId xmlns:p14="http://schemas.microsoft.com/office/powerpoint/2010/main" val="422551306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uler and a wooden frame&#10;&#10;Description automatically generated">
            <a:extLst>
              <a:ext uri="{FF2B5EF4-FFF2-40B4-BE49-F238E27FC236}">
                <a16:creationId xmlns:a16="http://schemas.microsoft.com/office/drawing/2014/main" xmlns="" id="{72FACD48-2A71-A0C3-D9EF-E3E4DE0CBA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23452" y="1318102"/>
            <a:ext cx="4044665" cy="3033499"/>
          </a:xfrm>
          <a:prstGeom prst="rect">
            <a:avLst/>
          </a:prstGeom>
        </p:spPr>
      </p:pic>
      <p:sp>
        <p:nvSpPr>
          <p:cNvPr id="4" name="TextBox 3">
            <a:extLst>
              <a:ext uri="{FF2B5EF4-FFF2-40B4-BE49-F238E27FC236}">
                <a16:creationId xmlns:a16="http://schemas.microsoft.com/office/drawing/2014/main" xmlns="" id="{9D39C3DB-A893-2FA3-E661-68C0A7E0DD76}"/>
              </a:ext>
            </a:extLst>
          </p:cNvPr>
          <p:cNvSpPr txBox="1"/>
          <p:nvPr/>
        </p:nvSpPr>
        <p:spPr>
          <a:xfrm>
            <a:off x="1584356" y="4943196"/>
            <a:ext cx="3195874" cy="646331"/>
          </a:xfrm>
          <a:prstGeom prst="rect">
            <a:avLst/>
          </a:prstGeom>
          <a:noFill/>
        </p:spPr>
        <p:txBody>
          <a:bodyPr wrap="square" rtlCol="0">
            <a:spAutoFit/>
          </a:bodyPr>
          <a:lstStyle/>
          <a:p>
            <a:pPr algn="ctr"/>
            <a:r>
              <a:rPr lang="en-US" dirty="0"/>
              <a:t>Don’t guess at your angle.  Cut a sample.  Check it for square.</a:t>
            </a:r>
          </a:p>
        </p:txBody>
      </p:sp>
      <p:pic>
        <p:nvPicPr>
          <p:cNvPr id="6" name="Picture 5" descr="A wood pieces on a table">
            <a:extLst>
              <a:ext uri="{FF2B5EF4-FFF2-40B4-BE49-F238E27FC236}">
                <a16:creationId xmlns:a16="http://schemas.microsoft.com/office/drawing/2014/main" xmlns="" id="{508B2120-E3BC-A71F-E453-38FEA6F76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2412" y="603172"/>
            <a:ext cx="2975572" cy="2231679"/>
          </a:xfrm>
          <a:prstGeom prst="rect">
            <a:avLst/>
          </a:prstGeom>
        </p:spPr>
      </p:pic>
      <p:sp>
        <p:nvSpPr>
          <p:cNvPr id="7" name="TextBox 6">
            <a:extLst>
              <a:ext uri="{FF2B5EF4-FFF2-40B4-BE49-F238E27FC236}">
                <a16:creationId xmlns:a16="http://schemas.microsoft.com/office/drawing/2014/main" xmlns="" id="{EB2E8F8B-C81A-5719-17B8-88AB33E0C937}"/>
              </a:ext>
            </a:extLst>
          </p:cNvPr>
          <p:cNvSpPr txBox="1"/>
          <p:nvPr/>
        </p:nvSpPr>
        <p:spPr>
          <a:xfrm>
            <a:off x="7182412" y="2933331"/>
            <a:ext cx="3033499" cy="369332"/>
          </a:xfrm>
          <a:prstGeom prst="rect">
            <a:avLst/>
          </a:prstGeom>
          <a:noFill/>
        </p:spPr>
        <p:txBody>
          <a:bodyPr wrap="square" rtlCol="0">
            <a:spAutoFit/>
          </a:bodyPr>
          <a:lstStyle/>
          <a:p>
            <a:pPr algn="ctr"/>
            <a:r>
              <a:rPr lang="en-US" dirty="0"/>
              <a:t>Is your blade sharp?  </a:t>
            </a:r>
          </a:p>
        </p:txBody>
      </p:sp>
      <p:pic>
        <p:nvPicPr>
          <p:cNvPr id="9" name="Picture 8">
            <a:extLst>
              <a:ext uri="{FF2B5EF4-FFF2-40B4-BE49-F238E27FC236}">
                <a16:creationId xmlns:a16="http://schemas.microsoft.com/office/drawing/2014/main" xmlns="" id="{84856A76-6CF5-E19E-10A5-0F8E5AF4FD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6531706" y="3734462"/>
            <a:ext cx="2748868" cy="2061651"/>
          </a:xfrm>
          <a:prstGeom prst="rect">
            <a:avLst/>
          </a:prstGeom>
        </p:spPr>
      </p:pic>
      <p:sp>
        <p:nvSpPr>
          <p:cNvPr id="10" name="TextBox 9">
            <a:extLst>
              <a:ext uri="{FF2B5EF4-FFF2-40B4-BE49-F238E27FC236}">
                <a16:creationId xmlns:a16="http://schemas.microsoft.com/office/drawing/2014/main" xmlns="" id="{9742CFB1-1611-4E1F-47F2-1B4199343509}"/>
              </a:ext>
            </a:extLst>
          </p:cNvPr>
          <p:cNvSpPr txBox="1"/>
          <p:nvPr/>
        </p:nvSpPr>
        <p:spPr>
          <a:xfrm>
            <a:off x="9089679" y="3786831"/>
            <a:ext cx="2272420" cy="1754326"/>
          </a:xfrm>
          <a:prstGeom prst="rect">
            <a:avLst/>
          </a:prstGeom>
          <a:noFill/>
        </p:spPr>
        <p:txBody>
          <a:bodyPr wrap="square" rtlCol="0">
            <a:spAutoFit/>
          </a:bodyPr>
          <a:lstStyle/>
          <a:p>
            <a:r>
              <a:rPr lang="en-US" dirty="0"/>
              <a:t>It is imperative that the legs be exactly the same length.  When using flat stock, tape together and cut as a unit.</a:t>
            </a:r>
          </a:p>
        </p:txBody>
      </p:sp>
    </p:spTree>
    <p:extLst>
      <p:ext uri="{BB962C8B-B14F-4D97-AF65-F5344CB8AC3E}">
        <p14:creationId xmlns:p14="http://schemas.microsoft.com/office/powerpoint/2010/main" val="225614265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saw with a piece of wood&#10;&#10;Description automatically generated">
            <a:extLst>
              <a:ext uri="{FF2B5EF4-FFF2-40B4-BE49-F238E27FC236}">
                <a16:creationId xmlns:a16="http://schemas.microsoft.com/office/drawing/2014/main" xmlns="" id="{1975C5D7-39BE-2383-F66E-2CC76B2EB8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122" t="4822" r="40990"/>
          <a:stretch/>
        </p:blipFill>
        <p:spPr>
          <a:xfrm rot="5400000">
            <a:off x="2311930" y="-129857"/>
            <a:ext cx="2213886" cy="4171124"/>
          </a:xfrm>
          <a:prstGeom prst="rect">
            <a:avLst/>
          </a:prstGeom>
        </p:spPr>
      </p:pic>
      <p:grpSp>
        <p:nvGrpSpPr>
          <p:cNvPr id="11" name="Group 10">
            <a:extLst>
              <a:ext uri="{FF2B5EF4-FFF2-40B4-BE49-F238E27FC236}">
                <a16:creationId xmlns:a16="http://schemas.microsoft.com/office/drawing/2014/main" xmlns="" id="{32FBED5D-2143-65F8-CEFC-6100F965E455}"/>
              </a:ext>
            </a:extLst>
          </p:cNvPr>
          <p:cNvGrpSpPr/>
          <p:nvPr/>
        </p:nvGrpSpPr>
        <p:grpSpPr>
          <a:xfrm>
            <a:off x="6263920" y="664647"/>
            <a:ext cx="5166511" cy="2722915"/>
            <a:chOff x="5815348" y="587013"/>
            <a:chExt cx="5166511" cy="2722915"/>
          </a:xfrm>
        </p:grpSpPr>
        <p:pic>
          <p:nvPicPr>
            <p:cNvPr id="5" name="Picture 4" descr="A pair of wood planks on a black surface&#10;&#10;Description automatically generated">
              <a:extLst>
                <a:ext uri="{FF2B5EF4-FFF2-40B4-BE49-F238E27FC236}">
                  <a16:creationId xmlns:a16="http://schemas.microsoft.com/office/drawing/2014/main" xmlns="" id="{0F27C1D2-72E9-0F5F-3B4E-0F7BBFFCB5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07" r="28844"/>
            <a:stretch/>
          </p:blipFill>
          <p:spPr>
            <a:xfrm rot="5400000">
              <a:off x="7401227" y="105086"/>
              <a:ext cx="1758786" cy="2722640"/>
            </a:xfrm>
            <a:prstGeom prst="rect">
              <a:avLst/>
            </a:prstGeom>
          </p:spPr>
        </p:pic>
        <p:sp>
          <p:nvSpPr>
            <p:cNvPr id="6" name="TextBox 5">
              <a:extLst>
                <a:ext uri="{FF2B5EF4-FFF2-40B4-BE49-F238E27FC236}">
                  <a16:creationId xmlns:a16="http://schemas.microsoft.com/office/drawing/2014/main" xmlns="" id="{0BE80188-5053-4067-CCF4-01FB4D356F16}"/>
                </a:ext>
              </a:extLst>
            </p:cNvPr>
            <p:cNvSpPr txBox="1"/>
            <p:nvPr/>
          </p:nvSpPr>
          <p:spPr>
            <a:xfrm>
              <a:off x="5815348" y="2386598"/>
              <a:ext cx="5166511" cy="923330"/>
            </a:xfrm>
            <a:prstGeom prst="rect">
              <a:avLst/>
            </a:prstGeom>
            <a:noFill/>
          </p:spPr>
          <p:txBody>
            <a:bodyPr wrap="square" rtlCol="0">
              <a:spAutoFit/>
            </a:bodyPr>
            <a:lstStyle/>
            <a:p>
              <a:r>
                <a:rPr lang="en-US" dirty="0"/>
                <a:t>When cutting tall mitres on flat stock, cut the mitre first then split the board.  Both are matching lengths.</a:t>
              </a:r>
            </a:p>
          </p:txBody>
        </p:sp>
      </p:grpSp>
      <p:grpSp>
        <p:nvGrpSpPr>
          <p:cNvPr id="10" name="Group 9">
            <a:extLst>
              <a:ext uri="{FF2B5EF4-FFF2-40B4-BE49-F238E27FC236}">
                <a16:creationId xmlns:a16="http://schemas.microsoft.com/office/drawing/2014/main" xmlns="" id="{BACDAF4A-DDF6-C078-281A-0DA25919F48B}"/>
              </a:ext>
            </a:extLst>
          </p:cNvPr>
          <p:cNvGrpSpPr/>
          <p:nvPr/>
        </p:nvGrpSpPr>
        <p:grpSpPr>
          <a:xfrm>
            <a:off x="717677" y="3309720"/>
            <a:ext cx="9856771" cy="2742898"/>
            <a:chOff x="717677" y="3309720"/>
            <a:chExt cx="9856771" cy="2742898"/>
          </a:xfrm>
        </p:grpSpPr>
        <p:pic>
          <p:nvPicPr>
            <p:cNvPr id="8" name="Picture 7" descr="A rectangular picture on a ceiling&#10;&#10;Description automatically generated">
              <a:extLst>
                <a:ext uri="{FF2B5EF4-FFF2-40B4-BE49-F238E27FC236}">
                  <a16:creationId xmlns:a16="http://schemas.microsoft.com/office/drawing/2014/main" xmlns="" id="{E95D9A26-77EF-8CA8-CB95-AFBCA4EDBB2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9649"/>
            <a:stretch/>
          </p:blipFill>
          <p:spPr>
            <a:xfrm>
              <a:off x="717677" y="3309720"/>
              <a:ext cx="9813956" cy="2213885"/>
            </a:xfrm>
            <a:prstGeom prst="rect">
              <a:avLst/>
            </a:prstGeom>
          </p:spPr>
        </p:pic>
        <p:sp>
          <p:nvSpPr>
            <p:cNvPr id="9" name="TextBox 8">
              <a:extLst>
                <a:ext uri="{FF2B5EF4-FFF2-40B4-BE49-F238E27FC236}">
                  <a16:creationId xmlns:a16="http://schemas.microsoft.com/office/drawing/2014/main" xmlns="" id="{5D21BA91-F405-BABF-9BBC-72A2A065421B}"/>
                </a:ext>
              </a:extLst>
            </p:cNvPr>
            <p:cNvSpPr txBox="1"/>
            <p:nvPr/>
          </p:nvSpPr>
          <p:spPr>
            <a:xfrm>
              <a:off x="844425" y="5683286"/>
              <a:ext cx="9730023" cy="369332"/>
            </a:xfrm>
            <a:prstGeom prst="rect">
              <a:avLst/>
            </a:prstGeom>
            <a:noFill/>
          </p:spPr>
          <p:txBody>
            <a:bodyPr wrap="square" rtlCol="0">
              <a:spAutoFit/>
            </a:bodyPr>
            <a:lstStyle/>
            <a:p>
              <a:pPr algn="ctr"/>
              <a:r>
                <a:rPr lang="en-US" dirty="0"/>
                <a:t>This is the best approach for </a:t>
              </a:r>
              <a:r>
                <a:rPr lang="en-US" u="sng" dirty="0"/>
                <a:t>really long </a:t>
              </a:r>
              <a:r>
                <a:rPr lang="en-US" dirty="0"/>
                <a:t>pictures.  This one is 11’.</a:t>
              </a:r>
            </a:p>
          </p:txBody>
        </p:sp>
      </p:grpSp>
    </p:spTree>
    <p:extLst>
      <p:ext uri="{BB962C8B-B14F-4D97-AF65-F5344CB8AC3E}">
        <p14:creationId xmlns:p14="http://schemas.microsoft.com/office/powerpoint/2010/main" val="231044210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od table with a ruler&#10;&#10;Description automatically generated">
            <a:extLst>
              <a:ext uri="{FF2B5EF4-FFF2-40B4-BE49-F238E27FC236}">
                <a16:creationId xmlns:a16="http://schemas.microsoft.com/office/drawing/2014/main" xmlns="" id="{11971ABE-E5A0-D25F-5607-901D23A8BA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98"/>
          <a:stretch/>
        </p:blipFill>
        <p:spPr>
          <a:xfrm rot="5400000">
            <a:off x="542507" y="826126"/>
            <a:ext cx="4547441" cy="4273803"/>
          </a:xfrm>
          <a:prstGeom prst="rect">
            <a:avLst/>
          </a:prstGeom>
        </p:spPr>
      </p:pic>
      <p:sp>
        <p:nvSpPr>
          <p:cNvPr id="6" name="TextBox 5">
            <a:extLst>
              <a:ext uri="{FF2B5EF4-FFF2-40B4-BE49-F238E27FC236}">
                <a16:creationId xmlns:a16="http://schemas.microsoft.com/office/drawing/2014/main" xmlns="" id="{212B4853-F404-4AC9-6ACF-85178820541C}"/>
              </a:ext>
            </a:extLst>
          </p:cNvPr>
          <p:cNvSpPr txBox="1"/>
          <p:nvPr/>
        </p:nvSpPr>
        <p:spPr>
          <a:xfrm>
            <a:off x="5133315" y="1276538"/>
            <a:ext cx="4526732" cy="369332"/>
          </a:xfrm>
          <a:prstGeom prst="rect">
            <a:avLst/>
          </a:prstGeom>
          <a:noFill/>
        </p:spPr>
        <p:txBody>
          <a:bodyPr wrap="square" rtlCol="0">
            <a:spAutoFit/>
          </a:bodyPr>
          <a:lstStyle/>
          <a:p>
            <a:r>
              <a:rPr lang="en-US" dirty="0"/>
              <a:t>When in doubt – make a bigger cut off table</a:t>
            </a:r>
          </a:p>
        </p:txBody>
      </p:sp>
      <p:grpSp>
        <p:nvGrpSpPr>
          <p:cNvPr id="8" name="Group 7">
            <a:extLst>
              <a:ext uri="{FF2B5EF4-FFF2-40B4-BE49-F238E27FC236}">
                <a16:creationId xmlns:a16="http://schemas.microsoft.com/office/drawing/2014/main" xmlns="" id="{7DDA09C7-5843-6A71-B691-BFD3745F5800}"/>
              </a:ext>
            </a:extLst>
          </p:cNvPr>
          <p:cNvGrpSpPr/>
          <p:nvPr/>
        </p:nvGrpSpPr>
        <p:grpSpPr>
          <a:xfrm>
            <a:off x="7481180" y="2583464"/>
            <a:ext cx="3256230" cy="3565515"/>
            <a:chOff x="7481180" y="2583464"/>
            <a:chExt cx="3256230" cy="3565515"/>
          </a:xfrm>
        </p:grpSpPr>
        <p:pic>
          <p:nvPicPr>
            <p:cNvPr id="3" name="Picture 2" descr="A wood plank with a blue handle&#10;&#10;Description automatically generated with medium confidence">
              <a:extLst>
                <a:ext uri="{FF2B5EF4-FFF2-40B4-BE49-F238E27FC236}">
                  <a16:creationId xmlns:a16="http://schemas.microsoft.com/office/drawing/2014/main" xmlns="" id="{0BC2D23F-D467-D58C-4C8B-CF077677F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1180" y="2583464"/>
              <a:ext cx="3256230" cy="2442173"/>
            </a:xfrm>
            <a:prstGeom prst="rect">
              <a:avLst/>
            </a:prstGeom>
          </p:spPr>
        </p:pic>
        <p:sp>
          <p:nvSpPr>
            <p:cNvPr id="7" name="TextBox 6">
              <a:extLst>
                <a:ext uri="{FF2B5EF4-FFF2-40B4-BE49-F238E27FC236}">
                  <a16:creationId xmlns:a16="http://schemas.microsoft.com/office/drawing/2014/main" xmlns="" id="{F949EB5F-DCB3-B9D7-6576-5E2C30F9AD71}"/>
                </a:ext>
              </a:extLst>
            </p:cNvPr>
            <p:cNvSpPr txBox="1"/>
            <p:nvPr/>
          </p:nvSpPr>
          <p:spPr>
            <a:xfrm>
              <a:off x="7977612" y="5133316"/>
              <a:ext cx="2263366" cy="1015663"/>
            </a:xfrm>
            <a:prstGeom prst="rect">
              <a:avLst/>
            </a:prstGeom>
            <a:noFill/>
          </p:spPr>
          <p:txBody>
            <a:bodyPr wrap="square" rtlCol="0">
              <a:spAutoFit/>
            </a:bodyPr>
            <a:lstStyle/>
            <a:p>
              <a:pPr algn="ctr"/>
              <a:r>
                <a:rPr lang="en-US" sz="6000" dirty="0">
                  <a:solidFill>
                    <a:srgbClr val="FF0000"/>
                  </a:solidFill>
                </a:rPr>
                <a:t>NO !</a:t>
              </a:r>
            </a:p>
          </p:txBody>
        </p:sp>
      </p:grpSp>
    </p:spTree>
    <p:extLst>
      <p:ext uri="{BB962C8B-B14F-4D97-AF65-F5344CB8AC3E}">
        <p14:creationId xmlns:p14="http://schemas.microsoft.com/office/powerpoint/2010/main" val="201218148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ABAFD4-B288-50A7-D012-B4A1AE75537F}"/>
              </a:ext>
            </a:extLst>
          </p:cNvPr>
          <p:cNvSpPr>
            <a:spLocks noGrp="1"/>
          </p:cNvSpPr>
          <p:nvPr>
            <p:ph type="title" idx="4294967295"/>
          </p:nvPr>
        </p:nvSpPr>
        <p:spPr>
          <a:xfrm>
            <a:off x="0" y="365125"/>
            <a:ext cx="12192000" cy="1325563"/>
          </a:xfrm>
        </p:spPr>
        <p:txBody>
          <a:bodyPr/>
          <a:lstStyle/>
          <a:p>
            <a:pPr algn="ctr"/>
            <a:r>
              <a:rPr lang="en-US" dirty="0"/>
              <a:t>What are the Elements of a well made Joint?</a:t>
            </a:r>
          </a:p>
        </p:txBody>
      </p:sp>
      <p:sp>
        <p:nvSpPr>
          <p:cNvPr id="4" name="TextBox 3">
            <a:extLst>
              <a:ext uri="{FF2B5EF4-FFF2-40B4-BE49-F238E27FC236}">
                <a16:creationId xmlns:a16="http://schemas.microsoft.com/office/drawing/2014/main" xmlns="" id="{6FE08FC3-F996-B04C-7AEA-ADBA7D0BECB7}"/>
              </a:ext>
            </a:extLst>
          </p:cNvPr>
          <p:cNvSpPr txBox="1"/>
          <p:nvPr/>
        </p:nvSpPr>
        <p:spPr>
          <a:xfrm>
            <a:off x="1619061" y="2408222"/>
            <a:ext cx="8953877" cy="1754326"/>
          </a:xfrm>
          <a:prstGeom prst="rect">
            <a:avLst/>
          </a:prstGeom>
          <a:noFill/>
        </p:spPr>
        <p:txBody>
          <a:bodyPr wrap="square" rtlCol="0">
            <a:spAutoFit/>
          </a:bodyPr>
          <a:lstStyle/>
          <a:p>
            <a:pPr marL="342900" indent="-342900">
              <a:buFont typeface="+mj-lt"/>
              <a:buAutoNum type="arabicPeriod"/>
            </a:pPr>
            <a:r>
              <a:rPr lang="en-US" dirty="0"/>
              <a:t>Surfaces are well mated – smooth, even contact across entire surface of both pieces.</a:t>
            </a:r>
          </a:p>
          <a:p>
            <a:pPr marL="342900" indent="-342900">
              <a:buFont typeface="+mj-lt"/>
              <a:buAutoNum type="arabicPeriod"/>
            </a:pPr>
            <a:r>
              <a:rPr lang="en-US" dirty="0"/>
              <a:t>Glue thickness is correct and even across the joined surface - .004” or less.</a:t>
            </a:r>
          </a:p>
          <a:p>
            <a:pPr marL="342900" indent="-342900">
              <a:buFont typeface="+mj-lt"/>
              <a:buAutoNum type="arabicPeriod"/>
            </a:pPr>
            <a:r>
              <a:rPr lang="en-US" dirty="0"/>
              <a:t>Enough pressure is applied to the joint during curing to flatten any imperfections and squeeze out excess glue to reach an even glue line of .004” (thickness of a piece of office 20lb bond  copy paper).</a:t>
            </a:r>
          </a:p>
          <a:p>
            <a:pPr marL="342900" indent="-342900">
              <a:buFont typeface="+mj-lt"/>
              <a:buAutoNum type="arabicPeriod"/>
            </a:pPr>
            <a:r>
              <a:rPr lang="en-US" dirty="0"/>
              <a:t>The glue has an appropriate time to cure under pressure before handling.</a:t>
            </a:r>
          </a:p>
        </p:txBody>
      </p:sp>
    </p:spTree>
    <p:extLst>
      <p:ext uri="{BB962C8B-B14F-4D97-AF65-F5344CB8AC3E}">
        <p14:creationId xmlns:p14="http://schemas.microsoft.com/office/powerpoint/2010/main" val="411311133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F33EB83-FE7D-23BA-FC73-7F1B89662E9D}"/>
              </a:ext>
            </a:extLst>
          </p:cNvPr>
          <p:cNvSpPr txBox="1"/>
          <p:nvPr/>
        </p:nvSpPr>
        <p:spPr>
          <a:xfrm>
            <a:off x="2569675" y="1548143"/>
            <a:ext cx="7052649" cy="2800767"/>
          </a:xfrm>
          <a:prstGeom prst="rect">
            <a:avLst/>
          </a:prstGeom>
          <a:noFill/>
        </p:spPr>
        <p:txBody>
          <a:bodyPr wrap="square" rtlCol="0">
            <a:spAutoFit/>
          </a:bodyPr>
          <a:lstStyle/>
          <a:p>
            <a:r>
              <a:rPr lang="en-US" sz="3200" dirty="0"/>
              <a:t>How to glue a mitre joint with end grain</a:t>
            </a:r>
          </a:p>
          <a:p>
            <a:endParaRPr lang="en-US" dirty="0"/>
          </a:p>
          <a:p>
            <a:r>
              <a:rPr lang="en-US" dirty="0"/>
              <a:t>Two steps:</a:t>
            </a:r>
          </a:p>
          <a:p>
            <a:endParaRPr lang="en-US" dirty="0"/>
          </a:p>
          <a:p>
            <a:r>
              <a:rPr lang="en-US" dirty="0"/>
              <a:t>1. Apply glue to both surfaces and allow to soak into the wood (clarify).  This takes 5 – 10 minutes.  This step fills up the vascular tubes and closes them.</a:t>
            </a:r>
          </a:p>
          <a:p>
            <a:endParaRPr lang="en-US" dirty="0"/>
          </a:p>
          <a:p>
            <a:r>
              <a:rPr lang="en-US" dirty="0"/>
              <a:t>2. Wipe off the excess glue, apply a second layer of glue and clamp immediately.</a:t>
            </a:r>
          </a:p>
        </p:txBody>
      </p:sp>
    </p:spTree>
    <p:extLst>
      <p:ext uri="{BB962C8B-B14F-4D97-AF65-F5344CB8AC3E}">
        <p14:creationId xmlns:p14="http://schemas.microsoft.com/office/powerpoint/2010/main" val="114746244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580CC05-03C5-E3DD-50F2-BEFBC7505FBE}"/>
              </a:ext>
            </a:extLst>
          </p:cNvPr>
          <p:cNvSpPr txBox="1"/>
          <p:nvPr/>
        </p:nvSpPr>
        <p:spPr>
          <a:xfrm>
            <a:off x="0" y="1032095"/>
            <a:ext cx="12192000" cy="584775"/>
          </a:xfrm>
          <a:prstGeom prst="rect">
            <a:avLst/>
          </a:prstGeom>
          <a:noFill/>
        </p:spPr>
        <p:txBody>
          <a:bodyPr wrap="square" rtlCol="0">
            <a:spAutoFit/>
          </a:bodyPr>
          <a:lstStyle/>
          <a:p>
            <a:pPr algn="ctr"/>
            <a:r>
              <a:rPr lang="en-US" sz="3200" dirty="0"/>
              <a:t>How does glue work?</a:t>
            </a:r>
          </a:p>
        </p:txBody>
      </p:sp>
      <p:sp>
        <p:nvSpPr>
          <p:cNvPr id="3" name="TextBox 2">
            <a:extLst>
              <a:ext uri="{FF2B5EF4-FFF2-40B4-BE49-F238E27FC236}">
                <a16:creationId xmlns:a16="http://schemas.microsoft.com/office/drawing/2014/main" xmlns="" id="{2A8AF251-17BD-F04C-5251-5F291C3E6748}"/>
              </a:ext>
            </a:extLst>
          </p:cNvPr>
          <p:cNvSpPr txBox="1"/>
          <p:nvPr/>
        </p:nvSpPr>
        <p:spPr>
          <a:xfrm>
            <a:off x="2058154" y="1653973"/>
            <a:ext cx="8075691" cy="4524315"/>
          </a:xfrm>
          <a:prstGeom prst="rect">
            <a:avLst/>
          </a:prstGeom>
          <a:noFill/>
        </p:spPr>
        <p:txBody>
          <a:bodyPr wrap="square" rtlCol="0">
            <a:spAutoFit/>
          </a:bodyPr>
          <a:lstStyle/>
          <a:p>
            <a:pPr algn="ctr"/>
            <a:r>
              <a:rPr lang="en-US" dirty="0"/>
              <a:t>Glue has two types of bonds – mechanical and chemical</a:t>
            </a:r>
          </a:p>
          <a:p>
            <a:endParaRPr lang="en-US" dirty="0"/>
          </a:p>
          <a:p>
            <a:pPr marL="342900" indent="-342900">
              <a:buAutoNum type="arabicPeriod"/>
            </a:pPr>
            <a:r>
              <a:rPr lang="en-US" dirty="0"/>
              <a:t>The mechanical bond is the bond which forms when the glue surrounds the wood fibers and dries/cures.  This physically holds the wood together.</a:t>
            </a:r>
          </a:p>
          <a:p>
            <a:pPr marL="342900" indent="-342900">
              <a:buAutoNum type="arabicPeriod"/>
            </a:pPr>
            <a:endParaRPr lang="en-US" dirty="0"/>
          </a:p>
          <a:p>
            <a:pPr marL="342900" indent="-342900">
              <a:buAutoNum type="arabicPeriod"/>
            </a:pPr>
            <a:r>
              <a:rPr lang="en-US" dirty="0"/>
              <a:t>The chemical bond is the molecular lattice which forms in the glue and attaches to the molecular structure of the wood.  The chemical bond will act as if there is no distinction between the two pieces of wood and will form across the gap between them thus chemically tying the two pieces together .  The chemical bond can only span a limited distance, .003 - .004 inches.  Gaps wider than this distance will only be held by the mechanical bond.  The strongest of the two bonds is the chemical bond.</a:t>
            </a:r>
          </a:p>
          <a:p>
            <a:pPr marL="342900" indent="-342900">
              <a:buAutoNum type="arabicPeriod"/>
            </a:pPr>
            <a:endParaRPr lang="en-US" dirty="0"/>
          </a:p>
          <a:p>
            <a:pPr marL="342900" indent="-342900">
              <a:buAutoNum type="arabicPeriod"/>
            </a:pPr>
            <a:r>
              <a:rPr lang="en-US" dirty="0"/>
              <a:t>It is the strength of the chemical bond which gives rise to the (accurate) comments that a glued joint is stronger than the wood.</a:t>
            </a:r>
          </a:p>
          <a:p>
            <a:endParaRPr lang="en-US" dirty="0"/>
          </a:p>
          <a:p>
            <a:pPr algn="r"/>
            <a:r>
              <a:rPr lang="en-US" sz="1200" dirty="0"/>
              <a:t>Understanding Wood, Bruce Hoadley</a:t>
            </a:r>
          </a:p>
        </p:txBody>
      </p:sp>
    </p:spTree>
    <p:extLst>
      <p:ext uri="{BB962C8B-B14F-4D97-AF65-F5344CB8AC3E}">
        <p14:creationId xmlns:p14="http://schemas.microsoft.com/office/powerpoint/2010/main" val="394000072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EE9433C-A044-6456-7019-C011EB2974AB}"/>
              </a:ext>
            </a:extLst>
          </p:cNvPr>
          <p:cNvSpPr txBox="1"/>
          <p:nvPr/>
        </p:nvSpPr>
        <p:spPr>
          <a:xfrm>
            <a:off x="0" y="914400"/>
            <a:ext cx="12192000" cy="584775"/>
          </a:xfrm>
          <a:prstGeom prst="rect">
            <a:avLst/>
          </a:prstGeom>
          <a:noFill/>
        </p:spPr>
        <p:txBody>
          <a:bodyPr wrap="square" rtlCol="0">
            <a:spAutoFit/>
          </a:bodyPr>
          <a:lstStyle/>
          <a:p>
            <a:pPr algn="ctr"/>
            <a:r>
              <a:rPr lang="en-US" sz="3200" dirty="0"/>
              <a:t>How much clamping pressure is needed?</a:t>
            </a:r>
          </a:p>
        </p:txBody>
      </p:sp>
      <p:sp>
        <p:nvSpPr>
          <p:cNvPr id="3" name="TextBox 2">
            <a:extLst>
              <a:ext uri="{FF2B5EF4-FFF2-40B4-BE49-F238E27FC236}">
                <a16:creationId xmlns:a16="http://schemas.microsoft.com/office/drawing/2014/main" xmlns="" id="{10CBDF99-4490-D8B0-F537-953F5D1B78C9}"/>
              </a:ext>
            </a:extLst>
          </p:cNvPr>
          <p:cNvSpPr txBox="1"/>
          <p:nvPr/>
        </p:nvSpPr>
        <p:spPr>
          <a:xfrm>
            <a:off x="2070228" y="1966244"/>
            <a:ext cx="8039476" cy="3323987"/>
          </a:xfrm>
          <a:prstGeom prst="rect">
            <a:avLst/>
          </a:prstGeom>
          <a:noFill/>
        </p:spPr>
        <p:txBody>
          <a:bodyPr wrap="square" rtlCol="0">
            <a:spAutoFit/>
          </a:bodyPr>
          <a:lstStyle/>
          <a:p>
            <a:r>
              <a:rPr lang="en-US" dirty="0"/>
              <a:t>To achieve its maximum strength, the joint will need pressure of between 150 to 250 lbs/sq in (depending upon wood density) to squeeze the glue to an even thickness of 3-4 thousands of an inch and flatten any imperfections in the joint.  </a:t>
            </a:r>
          </a:p>
          <a:p>
            <a:endParaRPr lang="en-US" dirty="0"/>
          </a:p>
          <a:p>
            <a:r>
              <a:rPr lang="en-US" dirty="0"/>
              <a:t>In addition, that pressure needs to be applied across the joint perpendicular to the direction of the joint and maintained throughout the drying/curing process. </a:t>
            </a:r>
          </a:p>
          <a:p>
            <a:endParaRPr lang="en-US" dirty="0"/>
          </a:p>
          <a:p>
            <a:r>
              <a:rPr lang="en-US" dirty="0"/>
              <a:t>Most C-clamps, F-clamps, bar clamps, wood screw clamps and pipe clamps can achieve 350 – 400 lbs/sq in or in excess to that.</a:t>
            </a:r>
          </a:p>
          <a:p>
            <a:endParaRPr lang="en-US" dirty="0"/>
          </a:p>
          <a:p>
            <a:endParaRPr lang="en-US" dirty="0"/>
          </a:p>
          <a:p>
            <a:pPr algn="r"/>
            <a:r>
              <a:rPr lang="en-US" sz="1200" dirty="0"/>
              <a:t>Understanding Wood, Bruce Hoadley</a:t>
            </a:r>
          </a:p>
        </p:txBody>
      </p:sp>
    </p:spTree>
    <p:extLst>
      <p:ext uri="{BB962C8B-B14F-4D97-AF65-F5344CB8AC3E}">
        <p14:creationId xmlns:p14="http://schemas.microsoft.com/office/powerpoint/2010/main" val="414518612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27B8A918-347A-C920-E937-B8F0456DD1DF}"/>
              </a:ext>
            </a:extLst>
          </p:cNvPr>
          <p:cNvGrpSpPr/>
          <p:nvPr/>
        </p:nvGrpSpPr>
        <p:grpSpPr>
          <a:xfrm>
            <a:off x="7206557" y="3976211"/>
            <a:ext cx="3748136" cy="2147788"/>
            <a:chOff x="4273234" y="3471070"/>
            <a:chExt cx="3748136" cy="2147788"/>
          </a:xfrm>
        </p:grpSpPr>
        <p:pic>
          <p:nvPicPr>
            <p:cNvPr id="21" name="Picture 20" descr="A wood frame on a table&#10;&#10;Description automatically generated">
              <a:extLst>
                <a:ext uri="{FF2B5EF4-FFF2-40B4-BE49-F238E27FC236}">
                  <a16:creationId xmlns:a16="http://schemas.microsoft.com/office/drawing/2014/main" xmlns="" id="{5E9D798E-5426-F073-7FEC-154296CD7B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146" t="11089" r="2211" b="33466"/>
            <a:stretch/>
          </p:blipFill>
          <p:spPr>
            <a:xfrm>
              <a:off x="4273234" y="3471070"/>
              <a:ext cx="3748136" cy="1819905"/>
            </a:xfrm>
            <a:prstGeom prst="rect">
              <a:avLst/>
            </a:prstGeom>
          </p:spPr>
        </p:pic>
        <p:sp>
          <p:nvSpPr>
            <p:cNvPr id="23" name="TextBox 22">
              <a:extLst>
                <a:ext uri="{FF2B5EF4-FFF2-40B4-BE49-F238E27FC236}">
                  <a16:creationId xmlns:a16="http://schemas.microsoft.com/office/drawing/2014/main" xmlns="" id="{C262C6C8-0FB1-9C68-7A20-89DC3F7DCD3B}"/>
                </a:ext>
              </a:extLst>
            </p:cNvPr>
            <p:cNvSpPr txBox="1"/>
            <p:nvPr/>
          </p:nvSpPr>
          <p:spPr>
            <a:xfrm>
              <a:off x="5812508" y="5249526"/>
              <a:ext cx="872153" cy="369332"/>
            </a:xfrm>
            <a:prstGeom prst="rect">
              <a:avLst/>
            </a:prstGeom>
            <a:noFill/>
          </p:spPr>
          <p:txBody>
            <a:bodyPr wrap="square" rtlCol="0">
              <a:spAutoFit/>
            </a:bodyPr>
            <a:lstStyle/>
            <a:p>
              <a:pPr algn="ctr"/>
              <a:r>
                <a:rPr lang="en-US" dirty="0"/>
                <a:t>Tape</a:t>
              </a:r>
            </a:p>
          </p:txBody>
        </p:sp>
      </p:grpSp>
      <p:grpSp>
        <p:nvGrpSpPr>
          <p:cNvPr id="14" name="Group 13">
            <a:extLst>
              <a:ext uri="{FF2B5EF4-FFF2-40B4-BE49-F238E27FC236}">
                <a16:creationId xmlns:a16="http://schemas.microsoft.com/office/drawing/2014/main" xmlns="" id="{D4A82FAA-3C2E-0611-D10D-2134B63467C2}"/>
              </a:ext>
            </a:extLst>
          </p:cNvPr>
          <p:cNvGrpSpPr/>
          <p:nvPr/>
        </p:nvGrpSpPr>
        <p:grpSpPr>
          <a:xfrm>
            <a:off x="4902159" y="2772489"/>
            <a:ext cx="2651622" cy="2233792"/>
            <a:chOff x="8150568" y="3572151"/>
            <a:chExt cx="2651622" cy="2233792"/>
          </a:xfrm>
        </p:grpSpPr>
        <p:pic>
          <p:nvPicPr>
            <p:cNvPr id="8" name="Picture 7" descr="A clamping a piece of wood&#10;&#10;Description automatically generated">
              <a:extLst>
                <a:ext uri="{FF2B5EF4-FFF2-40B4-BE49-F238E27FC236}">
                  <a16:creationId xmlns:a16="http://schemas.microsoft.com/office/drawing/2014/main" xmlns="" id="{CC3AE59F-9E1B-DF4D-4620-85D101FE09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90" t="422" r="27260"/>
            <a:stretch/>
          </p:blipFill>
          <p:spPr>
            <a:xfrm rot="5400000">
              <a:off x="8616299" y="3106420"/>
              <a:ext cx="1720160" cy="2651622"/>
            </a:xfrm>
            <a:prstGeom prst="rect">
              <a:avLst/>
            </a:prstGeom>
          </p:spPr>
        </p:pic>
        <p:sp>
          <p:nvSpPr>
            <p:cNvPr id="11" name="TextBox 10">
              <a:extLst>
                <a:ext uri="{FF2B5EF4-FFF2-40B4-BE49-F238E27FC236}">
                  <a16:creationId xmlns:a16="http://schemas.microsoft.com/office/drawing/2014/main" xmlns="" id="{D95F9B88-49DC-BD39-7CD3-798826BD122F}"/>
                </a:ext>
              </a:extLst>
            </p:cNvPr>
            <p:cNvSpPr txBox="1"/>
            <p:nvPr/>
          </p:nvSpPr>
          <p:spPr>
            <a:xfrm>
              <a:off x="8783788" y="5436611"/>
              <a:ext cx="1385181" cy="369332"/>
            </a:xfrm>
            <a:prstGeom prst="rect">
              <a:avLst/>
            </a:prstGeom>
            <a:noFill/>
          </p:spPr>
          <p:txBody>
            <a:bodyPr wrap="square" rtlCol="0">
              <a:spAutoFit/>
            </a:bodyPr>
            <a:lstStyle/>
            <a:p>
              <a:pPr algn="ctr"/>
              <a:r>
                <a:rPr lang="en-US" dirty="0"/>
                <a:t>Glue Blocks</a:t>
              </a:r>
            </a:p>
          </p:txBody>
        </p:sp>
      </p:grpSp>
      <p:grpSp>
        <p:nvGrpSpPr>
          <p:cNvPr id="15" name="Group 14">
            <a:extLst>
              <a:ext uri="{FF2B5EF4-FFF2-40B4-BE49-F238E27FC236}">
                <a16:creationId xmlns:a16="http://schemas.microsoft.com/office/drawing/2014/main" xmlns="" id="{CC054E2E-E07C-1CFC-51AD-A2B1A2536612}"/>
              </a:ext>
            </a:extLst>
          </p:cNvPr>
          <p:cNvGrpSpPr/>
          <p:nvPr/>
        </p:nvGrpSpPr>
        <p:grpSpPr>
          <a:xfrm>
            <a:off x="768561" y="3476805"/>
            <a:ext cx="3630809" cy="2764903"/>
            <a:chOff x="745402" y="3198546"/>
            <a:chExt cx="3630809" cy="2764903"/>
          </a:xfrm>
        </p:grpSpPr>
        <p:pic>
          <p:nvPicPr>
            <p:cNvPr id="10" name="Picture 9" descr="A metal object on a table&#10;&#10;Description automatically generated">
              <a:extLst>
                <a:ext uri="{FF2B5EF4-FFF2-40B4-BE49-F238E27FC236}">
                  <a16:creationId xmlns:a16="http://schemas.microsoft.com/office/drawing/2014/main" xmlns="" id="{60FF02D9-A8CC-EC4D-5ABE-DF0B251958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389"/>
            <a:stretch/>
          </p:blipFill>
          <p:spPr>
            <a:xfrm>
              <a:off x="745402" y="3198546"/>
              <a:ext cx="3630809" cy="2331267"/>
            </a:xfrm>
            <a:prstGeom prst="rect">
              <a:avLst/>
            </a:prstGeom>
          </p:spPr>
        </p:pic>
        <p:sp>
          <p:nvSpPr>
            <p:cNvPr id="13" name="TextBox 12">
              <a:extLst>
                <a:ext uri="{FF2B5EF4-FFF2-40B4-BE49-F238E27FC236}">
                  <a16:creationId xmlns:a16="http://schemas.microsoft.com/office/drawing/2014/main" xmlns="" id="{72B2133B-A6BE-41FD-385B-A1BFA69818A3}"/>
                </a:ext>
              </a:extLst>
            </p:cNvPr>
            <p:cNvSpPr txBox="1"/>
            <p:nvPr/>
          </p:nvSpPr>
          <p:spPr>
            <a:xfrm>
              <a:off x="1827475" y="5594117"/>
              <a:ext cx="1466661" cy="369332"/>
            </a:xfrm>
            <a:prstGeom prst="rect">
              <a:avLst/>
            </a:prstGeom>
            <a:noFill/>
          </p:spPr>
          <p:txBody>
            <a:bodyPr wrap="square" rtlCol="0">
              <a:spAutoFit/>
            </a:bodyPr>
            <a:lstStyle/>
            <a:p>
              <a:pPr algn="ctr"/>
              <a:r>
                <a:rPr lang="en-US" dirty="0"/>
                <a:t>Framing Vice</a:t>
              </a:r>
            </a:p>
          </p:txBody>
        </p:sp>
      </p:grpSp>
      <p:grpSp>
        <p:nvGrpSpPr>
          <p:cNvPr id="17" name="Group 16">
            <a:extLst>
              <a:ext uri="{FF2B5EF4-FFF2-40B4-BE49-F238E27FC236}">
                <a16:creationId xmlns:a16="http://schemas.microsoft.com/office/drawing/2014/main" xmlns="" id="{873A70EA-CC63-776B-933E-B937263974A4}"/>
              </a:ext>
            </a:extLst>
          </p:cNvPr>
          <p:cNvGrpSpPr/>
          <p:nvPr/>
        </p:nvGrpSpPr>
        <p:grpSpPr>
          <a:xfrm>
            <a:off x="7892592" y="1270957"/>
            <a:ext cx="2806574" cy="2618428"/>
            <a:chOff x="7215612" y="627102"/>
            <a:chExt cx="2806574" cy="2618428"/>
          </a:xfrm>
        </p:grpSpPr>
        <p:pic>
          <p:nvPicPr>
            <p:cNvPr id="6" name="Picture 5" descr="A woodworking machine on a workbench&#10;&#10;Description automatically generated">
              <a:extLst>
                <a:ext uri="{FF2B5EF4-FFF2-40B4-BE49-F238E27FC236}">
                  <a16:creationId xmlns:a16="http://schemas.microsoft.com/office/drawing/2014/main" xmlns="" id="{91435E57-346C-1ABA-6FB0-2FB7CE99EC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01" t="12673" r="7990" b="38218"/>
            <a:stretch/>
          </p:blipFill>
          <p:spPr>
            <a:xfrm>
              <a:off x="7215612" y="627102"/>
              <a:ext cx="2806574" cy="2088091"/>
            </a:xfrm>
            <a:prstGeom prst="rect">
              <a:avLst/>
            </a:prstGeom>
          </p:spPr>
        </p:pic>
        <p:sp>
          <p:nvSpPr>
            <p:cNvPr id="16" name="TextBox 15">
              <a:extLst>
                <a:ext uri="{FF2B5EF4-FFF2-40B4-BE49-F238E27FC236}">
                  <a16:creationId xmlns:a16="http://schemas.microsoft.com/office/drawing/2014/main" xmlns="" id="{3FF9225C-B24C-93D4-F356-8D891F7B8FDA}"/>
                </a:ext>
              </a:extLst>
            </p:cNvPr>
            <p:cNvSpPr txBox="1"/>
            <p:nvPr/>
          </p:nvSpPr>
          <p:spPr>
            <a:xfrm>
              <a:off x="7749766" y="2876198"/>
              <a:ext cx="1738265" cy="369332"/>
            </a:xfrm>
            <a:prstGeom prst="rect">
              <a:avLst/>
            </a:prstGeom>
            <a:noFill/>
          </p:spPr>
          <p:txBody>
            <a:bodyPr wrap="square" rtlCol="0">
              <a:spAutoFit/>
            </a:bodyPr>
            <a:lstStyle/>
            <a:p>
              <a:pPr algn="ctr"/>
              <a:r>
                <a:rPr lang="en-US" dirty="0"/>
                <a:t>Get Creative!</a:t>
              </a:r>
            </a:p>
          </p:txBody>
        </p:sp>
      </p:grpSp>
      <p:grpSp>
        <p:nvGrpSpPr>
          <p:cNvPr id="25" name="Group 24">
            <a:extLst>
              <a:ext uri="{FF2B5EF4-FFF2-40B4-BE49-F238E27FC236}">
                <a16:creationId xmlns:a16="http://schemas.microsoft.com/office/drawing/2014/main" xmlns="" id="{7F351A86-E0FB-4F30-4728-C58F5A5A7F0B}"/>
              </a:ext>
            </a:extLst>
          </p:cNvPr>
          <p:cNvGrpSpPr/>
          <p:nvPr/>
        </p:nvGrpSpPr>
        <p:grpSpPr>
          <a:xfrm>
            <a:off x="1815796" y="925905"/>
            <a:ext cx="2551496" cy="2332292"/>
            <a:chOff x="856693" y="487027"/>
            <a:chExt cx="2551496" cy="2332292"/>
          </a:xfrm>
        </p:grpSpPr>
        <p:sp>
          <p:nvSpPr>
            <p:cNvPr id="2" name="TextBox 1">
              <a:extLst>
                <a:ext uri="{FF2B5EF4-FFF2-40B4-BE49-F238E27FC236}">
                  <a16:creationId xmlns:a16="http://schemas.microsoft.com/office/drawing/2014/main" xmlns="" id="{AE1A1757-1D7B-D8C6-7DF7-2E5D2AF23B0A}"/>
                </a:ext>
              </a:extLst>
            </p:cNvPr>
            <p:cNvSpPr txBox="1"/>
            <p:nvPr/>
          </p:nvSpPr>
          <p:spPr>
            <a:xfrm>
              <a:off x="1359482" y="2449987"/>
              <a:ext cx="1545917" cy="369332"/>
            </a:xfrm>
            <a:prstGeom prst="rect">
              <a:avLst/>
            </a:prstGeom>
            <a:noFill/>
          </p:spPr>
          <p:txBody>
            <a:bodyPr wrap="square" rtlCol="0">
              <a:spAutoFit/>
            </a:bodyPr>
            <a:lstStyle/>
            <a:p>
              <a:pPr algn="ctr"/>
              <a:r>
                <a:rPr lang="en-US" dirty="0"/>
                <a:t>Strap clamps</a:t>
              </a:r>
            </a:p>
          </p:txBody>
        </p:sp>
        <p:pic>
          <p:nvPicPr>
            <p:cNvPr id="19" name="Picture 18" descr="A wood frame with a screwdriver&#10;&#10;Description automatically generated">
              <a:extLst>
                <a:ext uri="{FF2B5EF4-FFF2-40B4-BE49-F238E27FC236}">
                  <a16:creationId xmlns:a16="http://schemas.microsoft.com/office/drawing/2014/main" xmlns="" id="{E9BD4BDE-DFFB-DDA2-9231-A6B24CA06A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746" t="10103" r="29505"/>
            <a:stretch/>
          </p:blipFill>
          <p:spPr>
            <a:xfrm rot="5400000">
              <a:off x="1153266" y="190454"/>
              <a:ext cx="1958350" cy="2551496"/>
            </a:xfrm>
            <a:prstGeom prst="rect">
              <a:avLst/>
            </a:prstGeom>
          </p:spPr>
        </p:pic>
      </p:grpSp>
      <p:sp>
        <p:nvSpPr>
          <p:cNvPr id="22" name="TextBox 21">
            <a:extLst>
              <a:ext uri="{FF2B5EF4-FFF2-40B4-BE49-F238E27FC236}">
                <a16:creationId xmlns:a16="http://schemas.microsoft.com/office/drawing/2014/main" xmlns="" id="{D1E9D09E-044C-39CD-6CB0-EBEE4D296C3F}"/>
              </a:ext>
            </a:extLst>
          </p:cNvPr>
          <p:cNvSpPr txBox="1"/>
          <p:nvPr/>
        </p:nvSpPr>
        <p:spPr>
          <a:xfrm>
            <a:off x="4707802" y="814800"/>
            <a:ext cx="4372823" cy="369332"/>
          </a:xfrm>
          <a:prstGeom prst="rect">
            <a:avLst/>
          </a:prstGeom>
          <a:noFill/>
        </p:spPr>
        <p:txBody>
          <a:bodyPr wrap="square" rtlCol="0">
            <a:spAutoFit/>
          </a:bodyPr>
          <a:lstStyle/>
          <a:p>
            <a:r>
              <a:rPr lang="en-US" dirty="0"/>
              <a:t>Types of clamping strategies for mitres</a:t>
            </a:r>
          </a:p>
        </p:txBody>
      </p:sp>
    </p:spTree>
    <p:extLst>
      <p:ext uri="{BB962C8B-B14F-4D97-AF65-F5344CB8AC3E}">
        <p14:creationId xmlns:p14="http://schemas.microsoft.com/office/powerpoint/2010/main" val="25865128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6E38FE5-016C-BEE1-2B3C-46085BE30329}"/>
              </a:ext>
            </a:extLst>
          </p:cNvPr>
          <p:cNvSpPr txBox="1"/>
          <p:nvPr/>
        </p:nvSpPr>
        <p:spPr>
          <a:xfrm>
            <a:off x="1096993" y="966165"/>
            <a:ext cx="9998014" cy="584775"/>
          </a:xfrm>
          <a:prstGeom prst="rect">
            <a:avLst/>
          </a:prstGeom>
          <a:noFill/>
        </p:spPr>
        <p:txBody>
          <a:bodyPr wrap="square" rtlCol="0">
            <a:spAutoFit/>
          </a:bodyPr>
          <a:lstStyle/>
          <a:p>
            <a:pPr algn="ctr"/>
            <a:r>
              <a:rPr lang="en-US" sz="3200" dirty="0"/>
              <a:t>Mechanical Fasteners in conjunction with glue and clamps.</a:t>
            </a:r>
          </a:p>
        </p:txBody>
      </p:sp>
      <p:sp>
        <p:nvSpPr>
          <p:cNvPr id="4" name="TextBox 3">
            <a:extLst>
              <a:ext uri="{FF2B5EF4-FFF2-40B4-BE49-F238E27FC236}">
                <a16:creationId xmlns:a16="http://schemas.microsoft.com/office/drawing/2014/main" xmlns="" id="{4EC45842-4A4B-F316-FBA1-DEBA0068A3A6}"/>
              </a:ext>
            </a:extLst>
          </p:cNvPr>
          <p:cNvSpPr txBox="1"/>
          <p:nvPr/>
        </p:nvSpPr>
        <p:spPr>
          <a:xfrm>
            <a:off x="1397479" y="1617499"/>
            <a:ext cx="9471804" cy="4401205"/>
          </a:xfrm>
          <a:prstGeom prst="rect">
            <a:avLst/>
          </a:prstGeom>
          <a:noFill/>
        </p:spPr>
        <p:txBody>
          <a:bodyPr wrap="square" rtlCol="0">
            <a:spAutoFit/>
          </a:bodyPr>
          <a:lstStyle/>
          <a:p>
            <a:pPr lvl="1"/>
            <a:r>
              <a:rPr lang="en-US" sz="2800" b="1" dirty="0">
                <a:solidFill>
                  <a:schemeClr val="accent2"/>
                </a:solidFill>
              </a:rPr>
              <a:t>Are they necessary?</a:t>
            </a:r>
          </a:p>
          <a:p>
            <a:endParaRPr lang="en-US" dirty="0"/>
          </a:p>
          <a:p>
            <a:r>
              <a:rPr lang="en-US" dirty="0"/>
              <a:t>Mostly, yes, depending upon the application.</a:t>
            </a:r>
          </a:p>
          <a:p>
            <a:endParaRPr lang="en-US" dirty="0"/>
          </a:p>
          <a:p>
            <a:r>
              <a:rPr lang="en-US" dirty="0"/>
              <a:t>Mitres made with side grain to side grain gluing should be as strong as any side grain gluing (e.g., tabletop glue up) as long as the joint is adequately prepared, glued and clamped.</a:t>
            </a:r>
          </a:p>
          <a:p>
            <a:endParaRPr lang="en-US" dirty="0"/>
          </a:p>
          <a:p>
            <a:r>
              <a:rPr lang="en-US" dirty="0"/>
              <a:t>Mitres, especially end grain to end grain applications, are mostly used for decorative purposes.  Even with appropriate gluing and clamping, they are not as strong as most other types of joints</a:t>
            </a:r>
          </a:p>
          <a:p>
            <a:endParaRPr lang="en-US" dirty="0"/>
          </a:p>
          <a:p>
            <a:r>
              <a:rPr lang="en-US" dirty="0"/>
              <a:t>Types of fasteners:</a:t>
            </a:r>
          </a:p>
          <a:p>
            <a:pPr marL="800100" lvl="1" indent="-342900">
              <a:buFont typeface="+mj-lt"/>
              <a:buAutoNum type="arabicPeriod"/>
            </a:pPr>
            <a:r>
              <a:rPr lang="en-US" dirty="0"/>
              <a:t>Splines – most often seen</a:t>
            </a:r>
          </a:p>
          <a:p>
            <a:pPr marL="800100" lvl="1" indent="-342900">
              <a:buFont typeface="+mj-lt"/>
              <a:buAutoNum type="arabicPeriod"/>
            </a:pPr>
            <a:r>
              <a:rPr lang="en-US" dirty="0"/>
              <a:t>Nails – common in custom framing</a:t>
            </a:r>
          </a:p>
          <a:p>
            <a:pPr marL="800100" lvl="1" indent="-342900">
              <a:buFont typeface="+mj-lt"/>
              <a:buAutoNum type="arabicPeriod"/>
            </a:pPr>
            <a:r>
              <a:rPr lang="en-US" dirty="0"/>
              <a:t>V-Nails – the industry standard for custom picture framing</a:t>
            </a:r>
          </a:p>
          <a:p>
            <a:endParaRPr lang="en-US" dirty="0"/>
          </a:p>
        </p:txBody>
      </p:sp>
    </p:spTree>
    <p:extLst>
      <p:ext uri="{BB962C8B-B14F-4D97-AF65-F5344CB8AC3E}">
        <p14:creationId xmlns:p14="http://schemas.microsoft.com/office/powerpoint/2010/main" val="27232612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E437DEF-EA04-0C9B-339F-B11A3E5AABD6}"/>
              </a:ext>
            </a:extLst>
          </p:cNvPr>
          <p:cNvSpPr txBox="1"/>
          <p:nvPr/>
        </p:nvSpPr>
        <p:spPr>
          <a:xfrm>
            <a:off x="1897811" y="862642"/>
            <a:ext cx="8074325" cy="584775"/>
          </a:xfrm>
          <a:prstGeom prst="rect">
            <a:avLst/>
          </a:prstGeom>
          <a:noFill/>
        </p:spPr>
        <p:txBody>
          <a:bodyPr wrap="square" rtlCol="0">
            <a:spAutoFit/>
          </a:bodyPr>
          <a:lstStyle/>
          <a:p>
            <a:pPr algn="ctr"/>
            <a:r>
              <a:rPr lang="en-US" sz="3200" dirty="0">
                <a:latin typeface="+mj-lt"/>
              </a:rPr>
              <a:t>Picture Frames</a:t>
            </a:r>
          </a:p>
        </p:txBody>
      </p:sp>
      <p:grpSp>
        <p:nvGrpSpPr>
          <p:cNvPr id="8" name="Group 7">
            <a:extLst>
              <a:ext uri="{FF2B5EF4-FFF2-40B4-BE49-F238E27FC236}">
                <a16:creationId xmlns:a16="http://schemas.microsoft.com/office/drawing/2014/main" xmlns="" id="{8655EA9A-ABF1-2EF2-98E8-0D7D479F3A61}"/>
              </a:ext>
            </a:extLst>
          </p:cNvPr>
          <p:cNvGrpSpPr/>
          <p:nvPr/>
        </p:nvGrpSpPr>
        <p:grpSpPr>
          <a:xfrm>
            <a:off x="2070340" y="1613210"/>
            <a:ext cx="8223848" cy="3459092"/>
            <a:chOff x="2070340" y="1613210"/>
            <a:chExt cx="8223848" cy="3459092"/>
          </a:xfrm>
        </p:grpSpPr>
        <p:pic>
          <p:nvPicPr>
            <p:cNvPr id="6" name="Picture 5" descr="A piece of paper on a white wall&#10;&#10;Description automatically generated">
              <a:extLst>
                <a:ext uri="{FF2B5EF4-FFF2-40B4-BE49-F238E27FC236}">
                  <a16:creationId xmlns:a16="http://schemas.microsoft.com/office/drawing/2014/main" xmlns="" id="{2C270838-7449-D648-11E7-3AFA4EE4F28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3793" b="80407" l="20936" r="75951"/>
                      </a14:imgEffect>
                    </a14:imgLayer>
                  </a14:imgProps>
                </a:ext>
                <a:ext uri="{28A0092B-C50C-407E-A947-70E740481C1C}">
                  <a14:useLocalDpi xmlns:a14="http://schemas.microsoft.com/office/drawing/2010/main" val="0"/>
                </a:ext>
              </a:extLst>
            </a:blip>
            <a:srcRect l="14060" t="5466" r="17172" b="11266"/>
            <a:stretch/>
          </p:blipFill>
          <p:spPr>
            <a:xfrm rot="5400000">
              <a:off x="6993968" y="1772081"/>
              <a:ext cx="3459092" cy="3141349"/>
            </a:xfrm>
            <a:prstGeom prst="rect">
              <a:avLst/>
            </a:prstGeom>
          </p:spPr>
        </p:pic>
        <p:sp>
          <p:nvSpPr>
            <p:cNvPr id="7" name="TextBox 6">
              <a:extLst>
                <a:ext uri="{FF2B5EF4-FFF2-40B4-BE49-F238E27FC236}">
                  <a16:creationId xmlns:a16="http://schemas.microsoft.com/office/drawing/2014/main" xmlns="" id="{F11681CB-194A-C134-7622-760ABA3AA1A2}"/>
                </a:ext>
              </a:extLst>
            </p:cNvPr>
            <p:cNvSpPr txBox="1"/>
            <p:nvPr/>
          </p:nvSpPr>
          <p:spPr>
            <a:xfrm>
              <a:off x="2070340" y="2065482"/>
              <a:ext cx="3141350" cy="2554545"/>
            </a:xfrm>
            <a:prstGeom prst="rect">
              <a:avLst/>
            </a:prstGeom>
            <a:noFill/>
          </p:spPr>
          <p:txBody>
            <a:bodyPr wrap="square" rtlCol="0" anchor="ctr">
              <a:spAutoFit/>
            </a:bodyPr>
            <a:lstStyle/>
            <a:p>
              <a:r>
                <a:rPr lang="en-US" sz="2000" dirty="0"/>
                <a:t>A picture frame almost always needs support in the corners.  The diagonal pull of the wire across the back of the picture exerts a twisting pull on the frame which can crack the corners if the corners are not supported.</a:t>
              </a:r>
            </a:p>
          </p:txBody>
        </p:sp>
      </p:grpSp>
    </p:spTree>
    <p:extLst>
      <p:ext uri="{BB962C8B-B14F-4D97-AF65-F5344CB8AC3E}">
        <p14:creationId xmlns:p14="http://schemas.microsoft.com/office/powerpoint/2010/main" val="130330608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35F0D-095F-D640-E1A2-F06C76D7BC9B}"/>
              </a:ext>
            </a:extLst>
          </p:cNvPr>
          <p:cNvSpPr>
            <a:spLocks noGrp="1"/>
          </p:cNvSpPr>
          <p:nvPr>
            <p:ph type="title"/>
          </p:nvPr>
        </p:nvSpPr>
        <p:spPr/>
        <p:txBody>
          <a:bodyPr/>
          <a:lstStyle/>
          <a:p>
            <a:pPr algn="ctr"/>
            <a:r>
              <a:rPr lang="en-US" dirty="0"/>
              <a:t>Two Important Take-aways</a:t>
            </a:r>
          </a:p>
        </p:txBody>
      </p:sp>
      <p:sp>
        <p:nvSpPr>
          <p:cNvPr id="3" name="Content Placeholder 2">
            <a:extLst>
              <a:ext uri="{FF2B5EF4-FFF2-40B4-BE49-F238E27FC236}">
                <a16:creationId xmlns:a16="http://schemas.microsoft.com/office/drawing/2014/main" xmlns="" id="{3A33DB82-9888-57CF-6E02-FD8CCCB04342}"/>
              </a:ext>
            </a:extLst>
          </p:cNvPr>
          <p:cNvSpPr>
            <a:spLocks noGrp="1"/>
          </p:cNvSpPr>
          <p:nvPr>
            <p:ph idx="1"/>
          </p:nvPr>
        </p:nvSpPr>
        <p:spPr/>
        <p:txBody>
          <a:bodyPr/>
          <a:lstStyle/>
          <a:p>
            <a:pPr marL="0" indent="0">
              <a:buNone/>
            </a:pPr>
            <a:r>
              <a:rPr lang="en-US" dirty="0"/>
              <a:t>1.  The mitre you cut is a compound cut – 45</a:t>
            </a:r>
            <a:r>
              <a:rPr lang="en-US" dirty="0">
                <a:effectLst/>
                <a:ea typeface="Calibri" panose="020F0502020204030204" pitchFamily="34" charset="0"/>
              </a:rPr>
              <a:t>⁰ and 90⁰  Each of these cuts must be accurate – dead on accurate – for the joint to work</a:t>
            </a:r>
          </a:p>
          <a:p>
            <a:endParaRPr lang="en-US" dirty="0">
              <a:latin typeface="Calibri" panose="020F0502020204030204" pitchFamily="34" charset="0"/>
              <a:ea typeface="Calibri" panose="020F0502020204030204" pitchFamily="34" charset="0"/>
            </a:endParaRPr>
          </a:p>
          <a:p>
            <a:pPr marL="0" indent="0">
              <a:buNone/>
            </a:pPr>
            <a:r>
              <a:rPr lang="en-US" dirty="0">
                <a:latin typeface="Calibri" panose="020F0502020204030204" pitchFamily="34" charset="0"/>
                <a:ea typeface="Calibri" panose="020F0502020204030204" pitchFamily="34" charset="0"/>
              </a:rPr>
              <a:t>2. </a:t>
            </a:r>
            <a:r>
              <a:rPr lang="en-US" dirty="0">
                <a:latin typeface="Garamond" panose="02020404030301010803" pitchFamily="18" charset="0"/>
                <a:ea typeface="Calibri" panose="020F0502020204030204" pitchFamily="34" charset="0"/>
              </a:rPr>
              <a:t>Mitres are really finicky joints.  Errors double as you join the legs and those errors compound.  If your setup is off by a 1/4</a:t>
            </a:r>
            <a:r>
              <a:rPr lang="en-US" dirty="0">
                <a:effectLst/>
                <a:latin typeface="Garamond" panose="02020404030301010803" pitchFamily="18" charset="0"/>
                <a:ea typeface="Calibri" panose="020F0502020204030204" pitchFamily="34" charset="0"/>
              </a:rPr>
              <a:t>⁰ then that error become a 1/2⁰ error.  You get around this </a:t>
            </a:r>
            <a:r>
              <a:rPr lang="en-US" b="1" i="1" u="sng" dirty="0">
                <a:effectLst/>
                <a:latin typeface="Garamond" panose="02020404030301010803" pitchFamily="18" charset="0"/>
                <a:ea typeface="Calibri" panose="020F0502020204030204" pitchFamily="34" charset="0"/>
              </a:rPr>
              <a:t>only</a:t>
            </a:r>
            <a:r>
              <a:rPr lang="en-US" dirty="0">
                <a:effectLst/>
                <a:latin typeface="Garamond" panose="02020404030301010803" pitchFamily="18" charset="0"/>
                <a:ea typeface="Calibri" panose="020F0502020204030204" pitchFamily="34" charset="0"/>
              </a:rPr>
              <a:t> by not making any errors</a:t>
            </a:r>
            <a:r>
              <a:rPr lang="en-US" dirty="0">
                <a:effectLst/>
                <a:latin typeface="Calibri" panose="020F050202020403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409393469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4CE65-600E-4A5E-2106-60632BA8012F}"/>
              </a:ext>
            </a:extLst>
          </p:cNvPr>
          <p:cNvSpPr>
            <a:spLocks noGrp="1"/>
          </p:cNvSpPr>
          <p:nvPr>
            <p:ph type="title"/>
          </p:nvPr>
        </p:nvSpPr>
        <p:spPr/>
        <p:txBody>
          <a:bodyPr/>
          <a:lstStyle/>
          <a:p>
            <a:r>
              <a:rPr lang="en-US" dirty="0"/>
              <a:t>Mitres are finicky</a:t>
            </a:r>
          </a:p>
        </p:txBody>
      </p:sp>
      <p:pic>
        <p:nvPicPr>
          <p:cNvPr id="9" name="Content Placeholder 8" descr="A close-up of a measuring device&#10;&#10;Description automatically generated">
            <a:extLst>
              <a:ext uri="{FF2B5EF4-FFF2-40B4-BE49-F238E27FC236}">
                <a16:creationId xmlns:a16="http://schemas.microsoft.com/office/drawing/2014/main" xmlns="" id="{94FCED35-EF05-561A-9C3E-41DF8C8766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2083" y="2157205"/>
            <a:ext cx="5268280" cy="3951210"/>
          </a:xfrm>
        </p:spPr>
      </p:pic>
      <p:sp>
        <p:nvSpPr>
          <p:cNvPr id="10" name="TextBox 9">
            <a:extLst>
              <a:ext uri="{FF2B5EF4-FFF2-40B4-BE49-F238E27FC236}">
                <a16:creationId xmlns:a16="http://schemas.microsoft.com/office/drawing/2014/main" xmlns="" id="{09A1BF08-1FF3-B102-13B6-CD72251C199D}"/>
              </a:ext>
            </a:extLst>
          </p:cNvPr>
          <p:cNvSpPr txBox="1"/>
          <p:nvPr/>
        </p:nvSpPr>
        <p:spPr>
          <a:xfrm>
            <a:off x="7802620" y="2782669"/>
            <a:ext cx="2311200" cy="646331"/>
          </a:xfrm>
          <a:prstGeom prst="rect">
            <a:avLst/>
          </a:prstGeom>
          <a:noFill/>
        </p:spPr>
        <p:txBody>
          <a:bodyPr wrap="square" rtlCol="0">
            <a:spAutoFit/>
          </a:bodyPr>
          <a:lstStyle/>
          <a:p>
            <a:r>
              <a:rPr lang="en-US" dirty="0"/>
              <a:t>This mitre head is set </a:t>
            </a:r>
          </a:p>
          <a:p>
            <a:r>
              <a:rPr lang="en-US" dirty="0"/>
              <a:t>at 45 degrees, precisely</a:t>
            </a:r>
          </a:p>
        </p:txBody>
      </p:sp>
    </p:spTree>
    <p:extLst>
      <p:ext uri="{BB962C8B-B14F-4D97-AF65-F5344CB8AC3E}">
        <p14:creationId xmlns:p14="http://schemas.microsoft.com/office/powerpoint/2010/main" val="154201428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12803-B50D-9DDA-BC1A-26A339811887}"/>
              </a:ext>
            </a:extLst>
          </p:cNvPr>
          <p:cNvSpPr>
            <a:spLocks noGrp="1"/>
          </p:cNvSpPr>
          <p:nvPr>
            <p:ph type="title"/>
          </p:nvPr>
        </p:nvSpPr>
        <p:spPr/>
        <p:txBody>
          <a:bodyPr/>
          <a:lstStyle/>
          <a:p>
            <a:r>
              <a:rPr lang="en-US" dirty="0"/>
              <a:t>Mitres are finicky</a:t>
            </a:r>
          </a:p>
        </p:txBody>
      </p:sp>
      <p:pic>
        <p:nvPicPr>
          <p:cNvPr id="9" name="Content Placeholder 8" descr="A close-up of a measuring tape&#10;&#10;Description automatically generated">
            <a:extLst>
              <a:ext uri="{FF2B5EF4-FFF2-40B4-BE49-F238E27FC236}">
                <a16:creationId xmlns:a16="http://schemas.microsoft.com/office/drawing/2014/main" xmlns="" id="{AAA53162-7465-388E-400E-8B70FB4B2C7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3027" y="2064290"/>
            <a:ext cx="5251928" cy="3938945"/>
          </a:xfrm>
        </p:spPr>
      </p:pic>
      <p:sp>
        <p:nvSpPr>
          <p:cNvPr id="10" name="TextBox 9">
            <a:extLst>
              <a:ext uri="{FF2B5EF4-FFF2-40B4-BE49-F238E27FC236}">
                <a16:creationId xmlns:a16="http://schemas.microsoft.com/office/drawing/2014/main" xmlns="" id="{6AD0DE6B-9437-A710-1671-2DBB8FF7E56E}"/>
              </a:ext>
            </a:extLst>
          </p:cNvPr>
          <p:cNvSpPr txBox="1"/>
          <p:nvPr/>
        </p:nvSpPr>
        <p:spPr>
          <a:xfrm>
            <a:off x="7924800" y="2928731"/>
            <a:ext cx="3087757" cy="1015663"/>
          </a:xfrm>
          <a:prstGeom prst="rect">
            <a:avLst/>
          </a:prstGeom>
          <a:noFill/>
        </p:spPr>
        <p:txBody>
          <a:bodyPr wrap="square" rtlCol="0">
            <a:spAutoFit/>
          </a:bodyPr>
          <a:lstStyle/>
          <a:p>
            <a:r>
              <a:rPr lang="en-US" sz="2000" dirty="0"/>
              <a:t>This mitre head is set at 44.75 degrees – ¼ degree off.</a:t>
            </a:r>
          </a:p>
        </p:txBody>
      </p:sp>
    </p:spTree>
    <p:extLst>
      <p:ext uri="{BB962C8B-B14F-4D97-AF65-F5344CB8AC3E}">
        <p14:creationId xmlns:p14="http://schemas.microsoft.com/office/powerpoint/2010/main" val="185245075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6D96E5-0C62-3D14-22B2-529D41DD88A1}"/>
              </a:ext>
            </a:extLst>
          </p:cNvPr>
          <p:cNvSpPr>
            <a:spLocks noGrp="1"/>
          </p:cNvSpPr>
          <p:nvPr>
            <p:ph type="title"/>
          </p:nvPr>
        </p:nvSpPr>
        <p:spPr/>
        <p:txBody>
          <a:bodyPr/>
          <a:lstStyle/>
          <a:p>
            <a:r>
              <a:rPr lang="en-US" dirty="0"/>
              <a:t>Mitres are finicky</a:t>
            </a:r>
          </a:p>
        </p:txBody>
      </p:sp>
      <p:pic>
        <p:nvPicPr>
          <p:cNvPr id="5" name="Content Placeholder 4" descr="A wood piece with writing on it&#10;&#10;Description automatically generated">
            <a:extLst>
              <a:ext uri="{FF2B5EF4-FFF2-40B4-BE49-F238E27FC236}">
                <a16:creationId xmlns:a16="http://schemas.microsoft.com/office/drawing/2014/main" xmlns="" id="{10395DEA-3FB8-E56B-5578-711B12F701B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7125" y="1928116"/>
            <a:ext cx="5311738" cy="3983804"/>
          </a:xfrm>
        </p:spPr>
      </p:pic>
      <p:sp>
        <p:nvSpPr>
          <p:cNvPr id="6" name="TextBox 5">
            <a:extLst>
              <a:ext uri="{FF2B5EF4-FFF2-40B4-BE49-F238E27FC236}">
                <a16:creationId xmlns:a16="http://schemas.microsoft.com/office/drawing/2014/main" xmlns="" id="{CD9C35CF-A2C2-5D5E-9256-7D2F2F3BFFD9}"/>
              </a:ext>
            </a:extLst>
          </p:cNvPr>
          <p:cNvSpPr txBox="1"/>
          <p:nvPr/>
        </p:nvSpPr>
        <p:spPr>
          <a:xfrm>
            <a:off x="7824007" y="2689041"/>
            <a:ext cx="3127513" cy="2308324"/>
          </a:xfrm>
          <a:prstGeom prst="rect">
            <a:avLst/>
          </a:prstGeom>
          <a:noFill/>
        </p:spPr>
        <p:txBody>
          <a:bodyPr wrap="square" rtlCol="0">
            <a:spAutoFit/>
          </a:bodyPr>
          <a:lstStyle/>
          <a:p>
            <a:r>
              <a:rPr lang="en-US" dirty="0"/>
              <a:t>This is what ¼ degree off looks like.</a:t>
            </a:r>
          </a:p>
          <a:p>
            <a:endParaRPr lang="en-US" dirty="0"/>
          </a:p>
          <a:p>
            <a:r>
              <a:rPr lang="en-US" dirty="0"/>
              <a:t>This joint doesn’t work.  It will not hold and does not pass inspection.</a:t>
            </a:r>
          </a:p>
          <a:p>
            <a:endParaRPr lang="en-US" dirty="0"/>
          </a:p>
          <a:p>
            <a:r>
              <a:rPr lang="en-US" dirty="0"/>
              <a:t>The wood is milled to 2” wide.</a:t>
            </a:r>
          </a:p>
        </p:txBody>
      </p:sp>
    </p:spTree>
    <p:extLst>
      <p:ext uri="{BB962C8B-B14F-4D97-AF65-F5344CB8AC3E}">
        <p14:creationId xmlns:p14="http://schemas.microsoft.com/office/powerpoint/2010/main" val="205234708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C7F1C-1B29-B528-77AC-DB619647A94A}"/>
              </a:ext>
            </a:extLst>
          </p:cNvPr>
          <p:cNvSpPr>
            <a:spLocks noGrp="1"/>
          </p:cNvSpPr>
          <p:nvPr>
            <p:ph type="title"/>
          </p:nvPr>
        </p:nvSpPr>
        <p:spPr/>
        <p:txBody>
          <a:bodyPr/>
          <a:lstStyle/>
          <a:p>
            <a:pPr algn="ctr"/>
            <a:r>
              <a:rPr lang="en-US" dirty="0"/>
              <a:t>Three parts to building a frame</a:t>
            </a:r>
          </a:p>
        </p:txBody>
      </p:sp>
      <p:grpSp>
        <p:nvGrpSpPr>
          <p:cNvPr id="5" name="Group 4">
            <a:extLst>
              <a:ext uri="{FF2B5EF4-FFF2-40B4-BE49-F238E27FC236}">
                <a16:creationId xmlns:a16="http://schemas.microsoft.com/office/drawing/2014/main" xmlns="" id="{38CF7524-8755-D60D-9653-17CE67666345}"/>
              </a:ext>
            </a:extLst>
          </p:cNvPr>
          <p:cNvGrpSpPr/>
          <p:nvPr/>
        </p:nvGrpSpPr>
        <p:grpSpPr>
          <a:xfrm>
            <a:off x="2279374" y="2754575"/>
            <a:ext cx="6745356" cy="2823864"/>
            <a:chOff x="2279374" y="2338942"/>
            <a:chExt cx="6745356" cy="2823864"/>
          </a:xfrm>
        </p:grpSpPr>
        <p:sp>
          <p:nvSpPr>
            <p:cNvPr id="3" name="TextBox 2">
              <a:extLst>
                <a:ext uri="{FF2B5EF4-FFF2-40B4-BE49-F238E27FC236}">
                  <a16:creationId xmlns:a16="http://schemas.microsoft.com/office/drawing/2014/main" xmlns="" id="{5EB37342-DE20-5387-39FC-A73534B67639}"/>
                </a:ext>
              </a:extLst>
            </p:cNvPr>
            <p:cNvSpPr txBox="1"/>
            <p:nvPr/>
          </p:nvSpPr>
          <p:spPr>
            <a:xfrm>
              <a:off x="2279374" y="2338942"/>
              <a:ext cx="6294783" cy="1384995"/>
            </a:xfrm>
            <a:prstGeom prst="rect">
              <a:avLst/>
            </a:prstGeom>
            <a:noFill/>
          </p:spPr>
          <p:txBody>
            <a:bodyPr wrap="square" rtlCol="0">
              <a:spAutoFit/>
            </a:bodyPr>
            <a:lstStyle/>
            <a:p>
              <a:pPr marL="342900" indent="-342900">
                <a:buAutoNum type="arabicPeriod"/>
              </a:pPr>
              <a:r>
                <a:rPr lang="en-US" sz="2800" dirty="0"/>
                <a:t>Saw Set Up</a:t>
              </a:r>
            </a:p>
            <a:p>
              <a:pPr marL="342900" indent="-342900">
                <a:buAutoNum type="arabicPeriod"/>
              </a:pPr>
              <a:r>
                <a:rPr lang="en-US" sz="2800" dirty="0"/>
                <a:t>Cutting the joint and the legs</a:t>
              </a:r>
            </a:p>
            <a:p>
              <a:pPr marL="342900" indent="-342900">
                <a:buAutoNum type="arabicPeriod"/>
              </a:pPr>
              <a:r>
                <a:rPr lang="en-US" sz="2800" dirty="0"/>
                <a:t>Joining</a:t>
              </a:r>
            </a:p>
          </p:txBody>
        </p:sp>
        <p:sp>
          <p:nvSpPr>
            <p:cNvPr id="4" name="TextBox 3">
              <a:extLst>
                <a:ext uri="{FF2B5EF4-FFF2-40B4-BE49-F238E27FC236}">
                  <a16:creationId xmlns:a16="http://schemas.microsoft.com/office/drawing/2014/main" xmlns="" id="{C79BDA6A-37B8-FF21-497A-5C5728FFCEF8}"/>
                </a:ext>
              </a:extLst>
            </p:cNvPr>
            <p:cNvSpPr txBox="1"/>
            <p:nvPr/>
          </p:nvSpPr>
          <p:spPr>
            <a:xfrm>
              <a:off x="2279374" y="3962477"/>
              <a:ext cx="6745356" cy="1200329"/>
            </a:xfrm>
            <a:prstGeom prst="rect">
              <a:avLst/>
            </a:prstGeom>
            <a:noFill/>
          </p:spPr>
          <p:txBody>
            <a:bodyPr wrap="square" rtlCol="0">
              <a:spAutoFit/>
            </a:bodyPr>
            <a:lstStyle/>
            <a:p>
              <a:r>
                <a:rPr lang="en-US" dirty="0"/>
                <a:t>I cannot tell you how to set up and cut mitres on your saw in your shop.  What I will do is tell you where I have found mistakes which prevented me from cutting good mitres.  And I can tell you how I corrected my mistakes.</a:t>
              </a:r>
            </a:p>
          </p:txBody>
        </p:sp>
      </p:grpSp>
    </p:spTree>
    <p:extLst>
      <p:ext uri="{BB962C8B-B14F-4D97-AF65-F5344CB8AC3E}">
        <p14:creationId xmlns:p14="http://schemas.microsoft.com/office/powerpoint/2010/main" val="423481051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F59A4-6E59-976D-3FC3-86D2656DD38B}"/>
              </a:ext>
            </a:extLst>
          </p:cNvPr>
          <p:cNvSpPr>
            <a:spLocks noGrp="1"/>
          </p:cNvSpPr>
          <p:nvPr>
            <p:ph type="title"/>
          </p:nvPr>
        </p:nvSpPr>
        <p:spPr/>
        <p:txBody>
          <a:bodyPr/>
          <a:lstStyle/>
          <a:p>
            <a:pPr algn="ctr"/>
            <a:r>
              <a:rPr lang="en-US" dirty="0"/>
              <a:t>Saw Set Up</a:t>
            </a:r>
          </a:p>
        </p:txBody>
      </p:sp>
      <p:sp>
        <p:nvSpPr>
          <p:cNvPr id="3" name="TextBox 2">
            <a:extLst>
              <a:ext uri="{FF2B5EF4-FFF2-40B4-BE49-F238E27FC236}">
                <a16:creationId xmlns:a16="http://schemas.microsoft.com/office/drawing/2014/main" xmlns="" id="{C770DCE4-1AAF-09FC-23C9-CF54FB78DCFC}"/>
              </a:ext>
            </a:extLst>
          </p:cNvPr>
          <p:cNvSpPr txBox="1"/>
          <p:nvPr/>
        </p:nvSpPr>
        <p:spPr>
          <a:xfrm>
            <a:off x="1881809" y="2711068"/>
            <a:ext cx="8680174" cy="2677656"/>
          </a:xfrm>
          <a:prstGeom prst="rect">
            <a:avLst/>
          </a:prstGeom>
          <a:noFill/>
        </p:spPr>
        <p:txBody>
          <a:bodyPr wrap="square" rtlCol="0">
            <a:spAutoFit/>
          </a:bodyPr>
          <a:lstStyle/>
          <a:p>
            <a:r>
              <a:rPr lang="en-US" sz="2800" dirty="0"/>
              <a:t>Key feature on setup is to make sure that </a:t>
            </a:r>
            <a:r>
              <a:rPr lang="en-US" sz="2800" u="sng" dirty="0"/>
              <a:t>everything</a:t>
            </a:r>
            <a:r>
              <a:rPr lang="en-US" sz="2800" dirty="0"/>
              <a:t> on the saw is squared up.  Exactly squared up.</a:t>
            </a:r>
          </a:p>
          <a:p>
            <a:endParaRPr lang="en-US" sz="2800" dirty="0"/>
          </a:p>
          <a:p>
            <a:r>
              <a:rPr lang="en-US" sz="2800" dirty="0"/>
              <a:t>Nothing is too trivial to overlook at this point.  If you checked for square the last time you used your saw, do it again.</a:t>
            </a:r>
          </a:p>
        </p:txBody>
      </p:sp>
    </p:spTree>
    <p:extLst>
      <p:ext uri="{BB962C8B-B14F-4D97-AF65-F5344CB8AC3E}">
        <p14:creationId xmlns:p14="http://schemas.microsoft.com/office/powerpoint/2010/main" val="424424129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BE68CC0-115E-1641-0B9D-2C0D55A0C4FA}"/>
              </a:ext>
            </a:extLst>
          </p:cNvPr>
          <p:cNvSpPr txBox="1"/>
          <p:nvPr/>
        </p:nvSpPr>
        <p:spPr>
          <a:xfrm>
            <a:off x="1298714" y="938157"/>
            <a:ext cx="5397922" cy="2031325"/>
          </a:xfrm>
          <a:prstGeom prst="rect">
            <a:avLst/>
          </a:prstGeom>
          <a:noFill/>
        </p:spPr>
        <p:txBody>
          <a:bodyPr wrap="square" rtlCol="0">
            <a:spAutoFit/>
          </a:bodyPr>
          <a:lstStyle/>
          <a:p>
            <a:r>
              <a:rPr lang="en-US" dirty="0"/>
              <a:t>1. Is the throat insert flush?</a:t>
            </a:r>
          </a:p>
          <a:p>
            <a:r>
              <a:rPr lang="en-US" dirty="0"/>
              <a:t>2. Is your square </a:t>
            </a:r>
            <a:r>
              <a:rPr lang="en-US" u="sng" dirty="0"/>
              <a:t>actually square</a:t>
            </a:r>
            <a:r>
              <a:rPr lang="en-US" dirty="0"/>
              <a:t>?</a:t>
            </a:r>
          </a:p>
          <a:p>
            <a:r>
              <a:rPr lang="en-US" dirty="0"/>
              <a:t>3. How do you check vertical on your blade?</a:t>
            </a:r>
          </a:p>
          <a:p>
            <a:r>
              <a:rPr lang="en-US" dirty="0"/>
              <a:t>4. If you use a digital angle finder, is it accurate?</a:t>
            </a:r>
          </a:p>
          <a:p>
            <a:r>
              <a:rPr lang="en-US" dirty="0"/>
              <a:t>5. Double check mitre head and fence for square and parallel to blade</a:t>
            </a:r>
          </a:p>
          <a:p>
            <a:r>
              <a:rPr lang="en-US" dirty="0"/>
              <a:t>6. Is the face of your mitre head square to the table?</a:t>
            </a:r>
          </a:p>
        </p:txBody>
      </p:sp>
      <p:pic>
        <p:nvPicPr>
          <p:cNvPr id="4" name="Picture 3" descr="A ruler and a ruler&#10;&#10;Description automatically generated with medium confidence">
            <a:extLst>
              <a:ext uri="{FF2B5EF4-FFF2-40B4-BE49-F238E27FC236}">
                <a16:creationId xmlns:a16="http://schemas.microsoft.com/office/drawing/2014/main" xmlns="" id="{4C3267D8-A40B-F268-B8D7-8E5E00B8F4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61704" y="1203313"/>
            <a:ext cx="4155141" cy="3116356"/>
          </a:xfrm>
          <a:prstGeom prst="rect">
            <a:avLst/>
          </a:prstGeom>
        </p:spPr>
      </p:pic>
      <p:pic>
        <p:nvPicPr>
          <p:cNvPr id="6" name="Picture 5" descr="A saw blade and a ruler on a table&#10;&#10;Description automatically generated">
            <a:extLst>
              <a:ext uri="{FF2B5EF4-FFF2-40B4-BE49-F238E27FC236}">
                <a16:creationId xmlns:a16="http://schemas.microsoft.com/office/drawing/2014/main" xmlns="" id="{5B16B4E5-7249-6E9F-1D5A-2CB5320FB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9419" y="3092066"/>
            <a:ext cx="4114800" cy="3086100"/>
          </a:xfrm>
          <a:prstGeom prst="rect">
            <a:avLst/>
          </a:prstGeom>
        </p:spPr>
      </p:pic>
      <p:pic>
        <p:nvPicPr>
          <p:cNvPr id="8" name="Picture 7" descr="A small electronic device on a wood surface&#10;&#10;Description automatically generated">
            <a:extLst>
              <a:ext uri="{FF2B5EF4-FFF2-40B4-BE49-F238E27FC236}">
                <a16:creationId xmlns:a16="http://schemas.microsoft.com/office/drawing/2014/main" xmlns="" id="{C7FD98CD-46E1-1965-579C-4F677610E0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868" t="28646" r="33894" b="37426"/>
          <a:stretch/>
        </p:blipFill>
        <p:spPr>
          <a:xfrm>
            <a:off x="6400614" y="4612293"/>
            <a:ext cx="1390958" cy="1348967"/>
          </a:xfrm>
          <a:prstGeom prst="rect">
            <a:avLst/>
          </a:prstGeom>
        </p:spPr>
      </p:pic>
      <p:sp>
        <p:nvSpPr>
          <p:cNvPr id="9" name="TextBox 8">
            <a:extLst>
              <a:ext uri="{FF2B5EF4-FFF2-40B4-BE49-F238E27FC236}">
                <a16:creationId xmlns:a16="http://schemas.microsoft.com/office/drawing/2014/main" xmlns="" id="{059D09A2-EB37-9FC0-4F4C-C5CD32DDC0F6}"/>
              </a:ext>
            </a:extLst>
          </p:cNvPr>
          <p:cNvSpPr txBox="1"/>
          <p:nvPr/>
        </p:nvSpPr>
        <p:spPr>
          <a:xfrm>
            <a:off x="7881096" y="5286776"/>
            <a:ext cx="2489704" cy="369332"/>
          </a:xfrm>
          <a:prstGeom prst="rect">
            <a:avLst/>
          </a:prstGeom>
          <a:noFill/>
        </p:spPr>
        <p:txBody>
          <a:bodyPr wrap="square" rtlCol="0">
            <a:spAutoFit/>
          </a:bodyPr>
          <a:lstStyle/>
          <a:p>
            <a:r>
              <a:rPr lang="en-US" dirty="0"/>
              <a:t>Only accurate to +/- .1</a:t>
            </a:r>
            <a:r>
              <a:rPr lang="en-US" dirty="0">
                <a:effectLst/>
                <a:latin typeface="Calibri" panose="020F0502020204030204" pitchFamily="34" charset="0"/>
                <a:ea typeface="Calibri" panose="020F0502020204030204" pitchFamily="34" charset="0"/>
              </a:rPr>
              <a:t>⁰</a:t>
            </a:r>
            <a:endParaRPr lang="en-US" dirty="0"/>
          </a:p>
        </p:txBody>
      </p:sp>
    </p:spTree>
    <p:extLst>
      <p:ext uri="{BB962C8B-B14F-4D97-AF65-F5344CB8AC3E}">
        <p14:creationId xmlns:p14="http://schemas.microsoft.com/office/powerpoint/2010/main" val="61167691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126119-B5EF-1ABB-9198-A817F3CAB81A}"/>
              </a:ext>
            </a:extLst>
          </p:cNvPr>
          <p:cNvSpPr>
            <a:spLocks noGrp="1"/>
          </p:cNvSpPr>
          <p:nvPr>
            <p:ph type="title"/>
          </p:nvPr>
        </p:nvSpPr>
        <p:spPr/>
        <p:txBody>
          <a:bodyPr/>
          <a:lstStyle/>
          <a:p>
            <a:r>
              <a:rPr lang="en-US" dirty="0"/>
              <a:t>Cutting the Joints and the Legs</a:t>
            </a:r>
          </a:p>
        </p:txBody>
      </p:sp>
      <p:sp>
        <p:nvSpPr>
          <p:cNvPr id="3" name="TextBox 2">
            <a:extLst>
              <a:ext uri="{FF2B5EF4-FFF2-40B4-BE49-F238E27FC236}">
                <a16:creationId xmlns:a16="http://schemas.microsoft.com/office/drawing/2014/main" xmlns="" id="{9DFB9363-7AF7-CBEF-6C98-7B39BB12BF85}"/>
              </a:ext>
            </a:extLst>
          </p:cNvPr>
          <p:cNvSpPr txBox="1"/>
          <p:nvPr/>
        </p:nvSpPr>
        <p:spPr>
          <a:xfrm>
            <a:off x="1011382" y="2747809"/>
            <a:ext cx="10002982" cy="2031325"/>
          </a:xfrm>
          <a:prstGeom prst="rect">
            <a:avLst/>
          </a:prstGeom>
          <a:noFill/>
        </p:spPr>
        <p:txBody>
          <a:bodyPr wrap="square" rtlCol="0">
            <a:spAutoFit/>
          </a:bodyPr>
          <a:lstStyle/>
          <a:p>
            <a:r>
              <a:rPr lang="en-US" dirty="0"/>
              <a:t>The key issues with cutting the joints and the legs are:</a:t>
            </a:r>
          </a:p>
          <a:p>
            <a:endParaRPr lang="en-US" dirty="0"/>
          </a:p>
          <a:p>
            <a:pPr marL="285750" indent="-285750">
              <a:buFont typeface="Arial" panose="020B0604020202020204" pitchFamily="34" charset="0"/>
              <a:buChar char="•"/>
            </a:pPr>
            <a:r>
              <a:rPr lang="en-US" dirty="0"/>
              <a:t>Is your blade sharp?</a:t>
            </a:r>
          </a:p>
          <a:p>
            <a:pPr marL="285750" indent="-285750">
              <a:buFont typeface="Arial" panose="020B0604020202020204" pitchFamily="34" charset="0"/>
              <a:buChar char="•"/>
            </a:pPr>
            <a:r>
              <a:rPr lang="en-US" dirty="0"/>
              <a:t>Is your wood straight and true?</a:t>
            </a:r>
          </a:p>
          <a:p>
            <a:pPr marL="285750" indent="-285750">
              <a:buFont typeface="Arial" panose="020B0604020202020204" pitchFamily="34" charset="0"/>
              <a:buChar char="•"/>
            </a:pPr>
            <a:r>
              <a:rPr lang="en-US" dirty="0"/>
              <a:t>Is your 45</a:t>
            </a:r>
            <a:r>
              <a:rPr lang="en-US" dirty="0">
                <a:effectLst/>
                <a:ea typeface="Calibri" panose="020F0502020204030204" pitchFamily="34" charset="0"/>
              </a:rPr>
              <a:t>⁰ dead on?</a:t>
            </a:r>
          </a:p>
          <a:p>
            <a:pPr marL="285750" indent="-285750">
              <a:buFont typeface="Arial" panose="020B0604020202020204" pitchFamily="34" charset="0"/>
              <a:buChar char="•"/>
            </a:pPr>
            <a:r>
              <a:rPr lang="en-US" dirty="0">
                <a:ea typeface="Calibri" panose="020F0502020204030204" pitchFamily="34" charset="0"/>
              </a:rPr>
              <a:t>Are your paired legs </a:t>
            </a:r>
            <a:r>
              <a:rPr lang="en-US" b="1" i="1" u="sng" dirty="0">
                <a:ea typeface="Calibri" panose="020F0502020204030204" pitchFamily="34" charset="0"/>
              </a:rPr>
              <a:t>precisely</a:t>
            </a:r>
            <a:r>
              <a:rPr lang="en-US" dirty="0">
                <a:ea typeface="Calibri" panose="020F0502020204030204" pitchFamily="34" charset="0"/>
              </a:rPr>
              <a:t> the same length?</a:t>
            </a:r>
          </a:p>
          <a:p>
            <a:pPr marL="285750" indent="-285750">
              <a:buFont typeface="Arial" panose="020B0604020202020204" pitchFamily="34" charset="0"/>
              <a:buChar char="•"/>
            </a:pPr>
            <a:r>
              <a:rPr lang="en-US" dirty="0">
                <a:ea typeface="Calibri" panose="020F0502020204030204" pitchFamily="34" charset="0"/>
              </a:rPr>
              <a:t>Mill out more wood than you need.  You’ll need it for test cuts</a:t>
            </a:r>
            <a:endParaRPr lang="en-US" dirty="0"/>
          </a:p>
        </p:txBody>
      </p:sp>
    </p:spTree>
    <p:extLst>
      <p:ext uri="{BB962C8B-B14F-4D97-AF65-F5344CB8AC3E}">
        <p14:creationId xmlns:p14="http://schemas.microsoft.com/office/powerpoint/2010/main" val="397810717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TM02900743[[fn=Organic]]</Template>
  <TotalTime>2467</TotalTime>
  <Words>1119</Words>
  <Application>Microsoft Office PowerPoint</Application>
  <PresentationFormat>Custom</PresentationFormat>
  <Paragraphs>99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Working Toward Making a Perfect Mitre Joint</vt:lpstr>
      <vt:lpstr>Two Important Take-aways</vt:lpstr>
      <vt:lpstr>Mitres are finicky</vt:lpstr>
      <vt:lpstr>Mitres are finicky</vt:lpstr>
      <vt:lpstr>Mitres are finicky</vt:lpstr>
      <vt:lpstr>Three parts to building a frame</vt:lpstr>
      <vt:lpstr>Saw Set Up</vt:lpstr>
      <vt:lpstr>PowerPoint Presentation</vt:lpstr>
      <vt:lpstr>Cutting the Joints and the Legs</vt:lpstr>
      <vt:lpstr>PowerPoint Presentation</vt:lpstr>
      <vt:lpstr>PowerPoint Presentation</vt:lpstr>
      <vt:lpstr>PowerPoint Presentation</vt:lpstr>
      <vt:lpstr>What are the Elements of a well made Joint?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Toward a Perfect Mitre</dc:title>
  <dc:creator>Daniel Seachord</dc:creator>
  <cp:lastModifiedBy>Jerry</cp:lastModifiedBy>
  <cp:revision>2</cp:revision>
  <dcterms:created xsi:type="dcterms:W3CDTF">2024-01-16T17:27:07Z</dcterms:created>
  <dcterms:modified xsi:type="dcterms:W3CDTF">2024-01-25T06:15:34Z</dcterms:modified>
</cp:coreProperties>
</file>