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0" r:id="rId5"/>
    <p:sldId id="306" r:id="rId6"/>
    <p:sldId id="311" r:id="rId7"/>
    <p:sldId id="261" r:id="rId8"/>
    <p:sldId id="307" r:id="rId9"/>
    <p:sldId id="267" r:id="rId10"/>
    <p:sldId id="308" r:id="rId11"/>
    <p:sldId id="309" r:id="rId12"/>
    <p:sldId id="314" r:id="rId13"/>
    <p:sldId id="264" r:id="rId14"/>
    <p:sldId id="285" r:id="rId15"/>
    <p:sldId id="272" r:id="rId16"/>
    <p:sldId id="273" r:id="rId17"/>
    <p:sldId id="275" r:id="rId18"/>
    <p:sldId id="276" r:id="rId19"/>
    <p:sldId id="274" r:id="rId20"/>
    <p:sldId id="312" r:id="rId21"/>
    <p:sldId id="277" r:id="rId22"/>
    <p:sldId id="282" r:id="rId23"/>
    <p:sldId id="284" r:id="rId24"/>
    <p:sldId id="287" r:id="rId25"/>
    <p:sldId id="289" r:id="rId26"/>
    <p:sldId id="313" r:id="rId27"/>
    <p:sldId id="293" r:id="rId28"/>
    <p:sldId id="294" r:id="rId29"/>
    <p:sldId id="295" r:id="rId30"/>
    <p:sldId id="297" r:id="rId31"/>
    <p:sldId id="299" r:id="rId32"/>
    <p:sldId id="300" r:id="rId33"/>
    <p:sldId id="303" r:id="rId34"/>
    <p:sldId id="301" r:id="rId35"/>
    <p:sldId id="302" r:id="rId36"/>
    <p:sldId id="30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8D92-9D6C-552C-192C-002763EC3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EEDFB-2D93-9BBC-4279-9BFC3DA4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828C4-79E7-1931-0A22-E70AB6CC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F1930-6546-599B-9069-E4AC8E7E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345B-DF0E-D6E7-75C5-E318920A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1D588-2348-C823-0CB7-2079C603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D12E9-A9BE-1C0E-5627-12787971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1C1CC-72C4-4707-0F2A-75CAC3DA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E14C3-1E8A-2E9E-0086-77C106C3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CC54-A29E-6BE9-A10E-1FB718AD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8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D57E8-9AD0-B4D5-FFDE-1C9F4A47D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96541-8DDA-A5BB-D9B2-3F4DA35DC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763B4-9619-5327-5A24-7C97568D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25AD2-ED89-9B7A-1695-978D372B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D2755-12D8-E241-C9A1-283AA99B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D604-83CE-B4F2-74FA-490B3477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0ADA7-D818-7246-237A-84936998B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225A3-6B08-A611-F413-9B3882E9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66338-8FD1-CF70-3D1E-728473A9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F224-25D5-F2BE-11CE-98625E17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6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5735-31E1-25BE-CFAD-9E6A92080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73E16-3941-21CD-60B3-592C1F2EE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0DFD-1C9A-DF1E-3E2C-8386FB4F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01F66-1959-F517-3308-7B1844D2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EA590-34BB-0059-4982-DA01CE75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2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CF1F-38A0-A00D-E039-FCF35CC8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E3F8B-BE5A-3529-1E8B-98F03D525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32EEE-F6CE-C6F2-F356-C3C7EEACA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BC5F4-A27B-8C7E-0F8D-5EDB4A31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226BD-CFB6-8E6B-B50B-D1FAB7C4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14506-40FF-975E-2634-5A1FEBF1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4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1F72-BC8B-C15F-B7CC-5151B3B1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4B7E4-6C47-4DEE-4BDA-AF310F4E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7C91A-EF73-5B0B-8F43-0C4AEC84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21E53-E027-B88D-5FA7-A8E8BF6B1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6C3F4-7ECC-7E01-2C1C-6914E8492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DA85C-BAFE-9ECC-840F-E98EA193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4F12B-FA47-12FE-1033-22284667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F2F53A-70DB-819B-B8E3-A29176B7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51E6-CEB0-F777-E8E3-35A117D0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42144-C5CB-279C-9A73-278A2600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7CC5B-86F2-FA8E-4C5A-0D51E1039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D8159-BE54-D2BF-7449-78D92586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907AE-898E-7071-02BC-5851BCD8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995E3-4812-209A-6942-724F6A20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C6C0-E86E-A18E-4FAE-D2258D57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8070-92F0-CF7B-D133-89682AFE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E9F54-99D1-1040-C0E2-FE784F63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515B9-AAB1-E68C-6795-C51375A0A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C960B-8883-3676-7F32-39EDDC83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794C2-7EAA-6AEA-1AE6-E09104E0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3E41E-3654-E646-F482-5FC6017F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1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29B7-9592-F80F-865E-0ED77ADF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8A32D8-8622-CD8F-E56B-6E18ED533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DC021-35E3-B3CF-66C2-EC6C333A7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B6E12-23AC-3179-54A7-1046D351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EBF50-A4F6-D83E-8ED9-A884F6C11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D5C25-0E4A-04A1-2A5D-FF4A95F7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5A710-02C7-58CF-7B88-2049A307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6CD11-CE76-2A27-D9C8-F1D3AD706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D3E96-7A23-F5C7-734D-D06621A20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9DD1-4DA6-4207-BD62-28A03E9D573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03001-635C-DCD3-9534-BEB2420FF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EB278-C18C-91D2-BACF-33EEB7B71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1DAA-BAC6-4F45-995F-C5DAACB7B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6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D381-6F03-5FE7-9697-BF87BDBB8E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Making a Wood and Resin Table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085FC-2600-7EB9-F96E-4BC95EDCD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Keys</a:t>
            </a:r>
            <a:r>
              <a:rPr lang="en-US" sz="4000" b="1" dirty="0"/>
              <a:t> </a:t>
            </a:r>
            <a:r>
              <a:rPr lang="en-US" sz="4800" b="1" dirty="0"/>
              <a:t>to Success</a:t>
            </a:r>
          </a:p>
        </p:txBody>
      </p:sp>
    </p:spTree>
    <p:extLst>
      <p:ext uri="{BB962C8B-B14F-4D97-AF65-F5344CB8AC3E}">
        <p14:creationId xmlns:p14="http://schemas.microsoft.com/office/powerpoint/2010/main" val="326918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BA91-C76F-92ED-E19A-FC84CFE7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Why use Resin?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C4DE29C-8366-73B8-ABC2-6243ED84F2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80012" y="995363"/>
            <a:ext cx="6172200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C1B48-4B06-2BEF-AB14-5804CF106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the use of beautiful wood that might not otherwise be usable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 cracks and voids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off natural edges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9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1A8C-2D67-56AA-FE85-A85CD3D7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Resin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E7C39-8FD3-BC2A-526F-F7BB17D1B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Superclear 2.0 Liquid Glass Deep Pour Epoxy</a:t>
            </a:r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055147F-7C19-5405-10C3-1848C65A52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14788"/>
          <a:stretch>
            <a:fillRect/>
          </a:stretch>
        </p:blipFill>
        <p:spPr/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8A88FEF-297A-C62C-5039-A1F0F66AB056}"/>
              </a:ext>
            </a:extLst>
          </p:cNvPr>
          <p:cNvSpPr txBox="1">
            <a:spLocks/>
          </p:cNvSpPr>
          <p:nvPr/>
        </p:nvSpPr>
        <p:spPr>
          <a:xfrm>
            <a:off x="5180012" y="992187"/>
            <a:ext cx="61722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6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6DCF-8787-2DC9-C99E-23401C50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5149-62F0-315F-83AD-94E20F9DD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considered non-hazardous</a:t>
            </a:r>
          </a:p>
          <a:p>
            <a:pPr lvl="1"/>
            <a:r>
              <a:rPr lang="en-US" dirty="0"/>
              <a:t>Possible skin and eye irritant</a:t>
            </a:r>
          </a:p>
          <a:p>
            <a:r>
              <a:rPr lang="en-US" dirty="0"/>
              <a:t>Use in a ventilated area</a:t>
            </a:r>
          </a:p>
          <a:p>
            <a:r>
              <a:rPr lang="en-US" dirty="0"/>
              <a:t>Avoid skin contact</a:t>
            </a:r>
          </a:p>
          <a:p>
            <a:pPr lvl="1"/>
            <a:r>
              <a:rPr lang="en-US" dirty="0"/>
              <a:t>Gloves and protective clothing</a:t>
            </a:r>
          </a:p>
          <a:p>
            <a:r>
              <a:rPr lang="en-US" dirty="0"/>
              <a:t>Dust mask when </a:t>
            </a:r>
            <a:r>
              <a:rPr lang="en-US" dirty="0" err="1"/>
              <a:t>planing</a:t>
            </a:r>
            <a:r>
              <a:rPr lang="en-US" dirty="0"/>
              <a:t> and sanding</a:t>
            </a:r>
          </a:p>
        </p:txBody>
      </p:sp>
    </p:spTree>
    <p:extLst>
      <p:ext uri="{BB962C8B-B14F-4D97-AF65-F5344CB8AC3E}">
        <p14:creationId xmlns:p14="http://schemas.microsoft.com/office/powerpoint/2010/main" val="413892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0530-81D4-60C4-9141-4F5B2EDF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n-lt"/>
              </a:rPr>
              <a:t>Wood</a:t>
            </a:r>
            <a:r>
              <a:rPr lang="en-US" dirty="0">
                <a:latin typeface="+mn-lt"/>
              </a:rPr>
              <a:t> Selection and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64F33-4201-75C6-2461-2B6AFD3C8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Choose wood you love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1 ½” minimum thickness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Create a frame – rigid or loose strips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2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AC494-7904-9FAA-8E6E-296D0B34F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905" y="951946"/>
            <a:ext cx="6610760" cy="49580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65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0530-81D4-60C4-9141-4F5B2EDF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n-lt"/>
              </a:rPr>
              <a:t>Wood</a:t>
            </a:r>
            <a:r>
              <a:rPr lang="en-US" dirty="0">
                <a:latin typeface="+mn-lt"/>
              </a:rPr>
              <a:t> Selection and Layout – </a:t>
            </a:r>
            <a:r>
              <a:rPr lang="en-US" dirty="0" err="1">
                <a:latin typeface="+mn-lt"/>
              </a:rPr>
              <a:t>Con’t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64F33-4201-75C6-2461-2B6AFD3C8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1” oversize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Key</a:t>
            </a:r>
            <a:r>
              <a:rPr lang="en-US" dirty="0"/>
              <a:t> – All edges next to epoxy must be natural</a:t>
            </a:r>
          </a:p>
          <a:p>
            <a:pPr marL="0" indent="0">
              <a:buNone/>
            </a:pPr>
            <a:r>
              <a:rPr lang="en-US" dirty="0"/>
              <a:t>	No Straight cuts</a:t>
            </a:r>
          </a:p>
          <a:p>
            <a:pPr marL="0" indent="0">
              <a:buNone/>
            </a:pPr>
            <a:r>
              <a:rPr lang="en-US" dirty="0"/>
              <a:t>	Cutting a curve likely won’t substitute for natural edge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95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46D0-C654-4F0A-746D-9B659B14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Slab Preparation and Clean-up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8DD2-E4BA-8D7C-5E11-2323BB002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Edges must be clean – No dirt, NO BARK</a:t>
            </a:r>
          </a:p>
          <a:p>
            <a:r>
              <a:rPr lang="en-US" dirty="0"/>
              <a:t>Tools</a:t>
            </a:r>
          </a:p>
          <a:p>
            <a:pPr lvl="1"/>
            <a:r>
              <a:rPr lang="en-US" dirty="0"/>
              <a:t>Screwdriver</a:t>
            </a:r>
          </a:p>
          <a:p>
            <a:pPr lvl="1"/>
            <a:r>
              <a:rPr lang="en-US" dirty="0"/>
              <a:t>Wire wheel – aggressive</a:t>
            </a:r>
          </a:p>
          <a:p>
            <a:pPr lvl="1"/>
            <a:r>
              <a:rPr lang="en-US" dirty="0"/>
              <a:t>Nylon wheel</a:t>
            </a:r>
          </a:p>
          <a:p>
            <a:pPr lvl="1"/>
            <a:r>
              <a:rPr lang="en-US" dirty="0"/>
              <a:t>Restorer</a:t>
            </a:r>
          </a:p>
          <a:p>
            <a:pPr lvl="1"/>
            <a:r>
              <a:rPr lang="en-US" dirty="0"/>
              <a:t>Dental picks</a:t>
            </a:r>
          </a:p>
          <a:p>
            <a:pPr lvl="1"/>
            <a:r>
              <a:rPr lang="en-US" dirty="0"/>
              <a:t>Dremel</a:t>
            </a:r>
          </a:p>
          <a:p>
            <a:r>
              <a:rPr lang="en-US" dirty="0"/>
              <a:t>Vacuum thoroughly</a:t>
            </a:r>
          </a:p>
        </p:txBody>
      </p:sp>
    </p:spTree>
    <p:extLst>
      <p:ext uri="{BB962C8B-B14F-4D97-AF65-F5344CB8AC3E}">
        <p14:creationId xmlns:p14="http://schemas.microsoft.com/office/powerpoint/2010/main" val="228187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FA3A1-760D-742C-C41D-2CED5885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4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D5A21-4CBB-93C8-5867-8A49957C8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94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3BB33-B51B-C81E-243B-A3450417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Building a Mold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5F08-BD95-0AAE-742A-6CF51125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 – ¾” Melamine</a:t>
            </a:r>
          </a:p>
          <a:p>
            <a:r>
              <a:rPr lang="en-US" dirty="0"/>
              <a:t>Sides ( 3-4” high) on top of the base</a:t>
            </a:r>
          </a:p>
          <a:p>
            <a:r>
              <a:rPr lang="en-US" dirty="0"/>
              <a:t>Pocket hole screws to hold the sides in place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Caulk between the edge of the side piece and base</a:t>
            </a:r>
          </a:p>
          <a:p>
            <a:pPr lvl="1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DAP Ale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 Fast Dry caulk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3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F94F9-DCDF-05C3-AC0F-9D753471D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471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49A84-8B30-86A2-DB43-9202F0727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1070" y="1460341"/>
            <a:ext cx="6509855" cy="3857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697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24E99-F8A6-C8C7-6A8E-58F48EF1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4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3BB33-B51B-C81E-243B-A3450417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Building a Mold – </a:t>
            </a:r>
            <a:r>
              <a:rPr lang="en-US" dirty="0" err="1">
                <a:latin typeface="+mn-lt"/>
              </a:rPr>
              <a:t>Con’t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5F08-BD95-0AAE-742A-6CF51125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– CAULK ALL CORNERS – allow 24 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cure</a:t>
            </a:r>
          </a:p>
          <a:p>
            <a:pPr marL="0" indent="0">
              <a:buNone/>
            </a:pP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– USE MOLD RELEASE – don’t spray indoors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Smooth-On Universal Mold release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00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7D1F-6376-91EF-264A-233E2DFC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Seal your slab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9E9B8-E40B-959C-A2ED-79867B5FE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Sealing prevents staining – especially when using liquid dye</a:t>
            </a:r>
          </a:p>
          <a:p>
            <a:r>
              <a:rPr lang="en-US" dirty="0"/>
              <a:t>Sealing prevents bubbles – air released from wood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Deep Pour Epoxy - Paint top, bottom, sides and ends 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Sealing the Top helps prevent warping during curing – stops moisture transfer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slab in mold to begin curing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set until tacky: 12 – 18 hours – still creates chemical bond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89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6B288-A59F-AA04-736A-77825DC38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6157" y="964880"/>
            <a:ext cx="6624743" cy="49685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828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1D1A-0959-4342-5670-A5216FDD2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Seal your slab - </a:t>
            </a:r>
            <a:r>
              <a:rPr lang="en-US" dirty="0" err="1">
                <a:latin typeface="+mn-lt"/>
              </a:rPr>
              <a:t>Con’t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5C1FB-254F-E835-0D6F-4391A261E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Spalted</a:t>
            </a:r>
            <a:r>
              <a:rPr lang="en-US" dirty="0"/>
              <a:t> or other soft wood</a:t>
            </a:r>
          </a:p>
          <a:p>
            <a:pPr lvl="1"/>
            <a:r>
              <a:rPr lang="en-US" dirty="0"/>
              <a:t>Table Top epoxy – 2 to 3 coats may be needed to seal</a:t>
            </a:r>
          </a:p>
          <a:p>
            <a:pPr lvl="1"/>
            <a:r>
              <a:rPr lang="en-US" dirty="0"/>
              <a:t>Cure until hard – 24 hours</a:t>
            </a:r>
          </a:p>
          <a:p>
            <a:pPr lvl="1"/>
            <a:r>
              <a:rPr lang="en-US" dirty="0"/>
              <a:t>Sand thoroughly – creates mechanical bond</a:t>
            </a:r>
          </a:p>
          <a:p>
            <a:pPr lvl="1"/>
            <a:r>
              <a:rPr lang="en-US" dirty="0"/>
              <a:t>Clean surface with isopropyl alcohol</a:t>
            </a:r>
          </a:p>
        </p:txBody>
      </p:sp>
    </p:spTree>
    <p:extLst>
      <p:ext uri="{BB962C8B-B14F-4D97-AF65-F5344CB8AC3E}">
        <p14:creationId xmlns:p14="http://schemas.microsoft.com/office/powerpoint/2010/main" val="3479766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86DD-4824-2397-6869-BC6645EB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Set up your mold</a:t>
            </a:r>
            <a:endParaRPr lang="en-US" sz="40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0B740CA-9470-D793-CF7C-E711ACA78D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6E5DB-788E-094F-373A-52E1986DE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Elevate your mold - need airspace beneath 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Clamp your wood in place – wood floats in resin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 your mold – door shims work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67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E7FF-408E-EA1C-20C5-F050B82F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Mixing resin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9A108-DB8B-6D27-5BBC-7BFBB3198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 carefully – 2:1</a:t>
            </a:r>
          </a:p>
          <a:p>
            <a:pPr>
              <a:spcBef>
                <a:spcPts val="0"/>
              </a:spcBef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Flat bottom bucket – 5 gallon</a:t>
            </a:r>
          </a:p>
          <a:p>
            <a:pPr>
              <a:spcBef>
                <a:spcPts val="0"/>
              </a:spcBef>
            </a:pPr>
            <a:r>
              <a:rPr lang="en-US" b="1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Poor mixing = Failure  - no way to recover</a:t>
            </a:r>
          </a:p>
          <a:p>
            <a:pPr lvl="1">
              <a:spcBef>
                <a:spcPts val="0"/>
              </a:spcBef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Cannot overmix Deep Pour epoxy</a:t>
            </a:r>
          </a:p>
          <a:p>
            <a:pPr>
              <a:spcBef>
                <a:spcPts val="0"/>
              </a:spcBef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Mixing time – minimum 5 mins. I mix for 10 minutes</a:t>
            </a:r>
          </a:p>
          <a:p>
            <a:pPr>
              <a:spcBef>
                <a:spcPts val="0"/>
              </a:spcBef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speed paddle mixer – drill works great</a:t>
            </a:r>
          </a:p>
          <a:p>
            <a:pPr>
              <a:spcBef>
                <a:spcPts val="0"/>
              </a:spcBef>
            </a:pPr>
            <a:r>
              <a:rPr lang="en-US" dirty="0"/>
              <a:t>Scrape the sides and bottom - rotate the bucket</a:t>
            </a:r>
          </a:p>
          <a:p>
            <a:pPr>
              <a:spcBef>
                <a:spcPts val="0"/>
              </a:spcBef>
            </a:pP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44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0DDC-6988-FBAF-9756-63DF924C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Add color to resin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940C5-9CF9-E593-FDA5-0FAE6F1EF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Liquid dyes and powdered pigments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Liquid – solid color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Pigment – swirls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density of color – clear cup</a:t>
            </a:r>
          </a:p>
          <a:p>
            <a:pPr>
              <a:spcBef>
                <a:spcPts val="0"/>
              </a:spcBef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Account for fastening hardware</a:t>
            </a:r>
          </a:p>
          <a:p>
            <a:pPr>
              <a:spcBef>
                <a:spcPts val="0"/>
              </a:spcBef>
            </a:pPr>
            <a:r>
              <a:rPr lang="en-US" dirty="0"/>
              <a:t>Mixed resin should sit for 20 minutes – allows air bubbles to release</a:t>
            </a:r>
          </a:p>
          <a:p>
            <a:pPr lvl="1"/>
            <a:r>
              <a:rPr lang="en-US" dirty="0"/>
              <a:t>Use a torch or heat gun to remove surface bubbles</a:t>
            </a:r>
          </a:p>
        </p:txBody>
      </p:sp>
    </p:spTree>
    <p:extLst>
      <p:ext uri="{BB962C8B-B14F-4D97-AF65-F5344CB8AC3E}">
        <p14:creationId xmlns:p14="http://schemas.microsoft.com/office/powerpoint/2010/main" val="2677565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855A-BEB2-8E3D-C313-2E11215F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Pouring resin and monitoring your pour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B43BD-6B3B-D853-64F6-6BD80013C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Pour in the morning - all day to monitor</a:t>
            </a:r>
          </a:p>
          <a:p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Ambient temp – 60 - 75 degrees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Brush the edges – releases air bubbles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Leak Repair – Rec. Flex Paste</a:t>
            </a:r>
          </a:p>
          <a:p>
            <a:r>
              <a:rPr lang="en-US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Always set a fan to ripple the liquid epoxy surface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Removes heat from the pour to prevent overheating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pour depth 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resin as needed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for bubbles – torch as needed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Pigment settles -Stir at 12 – 24 hours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2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1B3C2-C97D-DF7B-C149-28CF3016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098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9F3AB-436B-1105-08F6-77E189208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39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B7F90-29F0-B549-5B4C-D90641AC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Remove the table from the mold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7B3A3-B537-A658-1F9D-F354E0FB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Cure time – initially 5 days </a:t>
            </a:r>
          </a:p>
          <a:p>
            <a:r>
              <a:rPr lang="en-US" dirty="0"/>
              <a:t>Full cure – minimum 2 weeks; 3 weeks better</a:t>
            </a:r>
          </a:p>
          <a:p>
            <a:r>
              <a:rPr lang="en-US" dirty="0"/>
              <a:t>Mallet to knock off the sides from the form</a:t>
            </a:r>
          </a:p>
          <a:p>
            <a:pPr lvl="1"/>
            <a:r>
              <a:rPr lang="en-US" dirty="0"/>
              <a:t>Wear gloves – resin edges are sharp</a:t>
            </a:r>
          </a:p>
          <a:p>
            <a:r>
              <a:rPr lang="en-US" dirty="0"/>
              <a:t>Stiff blade putty knife to separate a corner from the mold</a:t>
            </a:r>
          </a:p>
          <a:p>
            <a:pPr lvl="1"/>
            <a:r>
              <a:rPr lang="en-US" dirty="0"/>
              <a:t>Stiff plastic shims follow the knife</a:t>
            </a:r>
          </a:p>
        </p:txBody>
      </p:sp>
    </p:spTree>
    <p:extLst>
      <p:ext uri="{BB962C8B-B14F-4D97-AF65-F5344CB8AC3E}">
        <p14:creationId xmlns:p14="http://schemas.microsoft.com/office/powerpoint/2010/main" val="2762952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7564-574E-7790-2043-FF3298F9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Flatten and square the table 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75-E023-C018-9B50-0E5F44D9A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Commercial </a:t>
            </a:r>
          </a:p>
          <a:p>
            <a:pPr lvl="1"/>
            <a:r>
              <a:rPr lang="en-US" dirty="0"/>
              <a:t>Planer/Drum sander combo</a:t>
            </a:r>
          </a:p>
          <a:p>
            <a:pPr lvl="1"/>
            <a:r>
              <a:rPr lang="en-US" dirty="0"/>
              <a:t>CNC</a:t>
            </a:r>
          </a:p>
          <a:p>
            <a:r>
              <a:rPr lang="en-US" dirty="0"/>
              <a:t>Drum sander for small table – can be slow</a:t>
            </a:r>
          </a:p>
          <a:p>
            <a:r>
              <a:rPr lang="en-US" dirty="0"/>
              <a:t>Router sled</a:t>
            </a:r>
          </a:p>
          <a:p>
            <a:pPr lvl="1"/>
            <a:r>
              <a:rPr lang="en-US" dirty="0"/>
              <a:t>Can be shop built</a:t>
            </a:r>
          </a:p>
          <a:p>
            <a:pPr lvl="1"/>
            <a:r>
              <a:rPr lang="en-US" dirty="0"/>
              <a:t>Can accommodate almost any size top</a:t>
            </a:r>
          </a:p>
          <a:p>
            <a:pPr lvl="1"/>
            <a:r>
              <a:rPr lang="en-US" dirty="0"/>
              <a:t>Very messy; slow</a:t>
            </a:r>
          </a:p>
          <a:p>
            <a:r>
              <a:rPr lang="en-US" dirty="0"/>
              <a:t>Trim sides and ends</a:t>
            </a:r>
          </a:p>
          <a:p>
            <a:pPr lvl="1"/>
            <a:r>
              <a:rPr lang="en-US" dirty="0"/>
              <a:t>Track saw</a:t>
            </a:r>
          </a:p>
          <a:p>
            <a:pPr lvl="1"/>
            <a:r>
              <a:rPr lang="en-US" dirty="0"/>
              <a:t>Plywood strip clamped in place and circular saw</a:t>
            </a:r>
          </a:p>
        </p:txBody>
      </p:sp>
    </p:spTree>
    <p:extLst>
      <p:ext uri="{BB962C8B-B14F-4D97-AF65-F5344CB8AC3E}">
        <p14:creationId xmlns:p14="http://schemas.microsoft.com/office/powerpoint/2010/main" val="1596872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EEB8EC-9E5E-5C2B-8711-D4DDEBB70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59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538C-A8FD-5DD8-B40A-C0B498DA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Touch-ups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45A20-07F1-FDD7-372F-11F03DF2A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 will have small chips in resin &amp; possible voids in wood</a:t>
            </a:r>
          </a:p>
          <a:p>
            <a:r>
              <a:rPr lang="en-US" dirty="0"/>
              <a:t>Table Top epoxy to fill larger chips and voids</a:t>
            </a:r>
          </a:p>
          <a:p>
            <a:pPr lvl="1"/>
            <a:r>
              <a:rPr lang="en-US" dirty="0"/>
              <a:t>Clear works well even with dyed or pigmented resin</a:t>
            </a:r>
          </a:p>
          <a:p>
            <a:pPr lvl="1"/>
            <a:r>
              <a:rPr lang="en-US" dirty="0"/>
              <a:t>Cures in 24 hours</a:t>
            </a:r>
          </a:p>
          <a:p>
            <a:r>
              <a:rPr lang="en-US" dirty="0"/>
              <a:t>Very small remaining chips</a:t>
            </a:r>
          </a:p>
          <a:p>
            <a:pPr lvl="1"/>
            <a:r>
              <a:rPr lang="en-US" dirty="0"/>
              <a:t>Fill with CA glue followed by activator; cures hard instantly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23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8E42-EE73-AA2C-DC89-9F0850F7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49899-45FD-6267-204F-0D2B7896F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/>
              <a:t>Key</a:t>
            </a:r>
            <a:r>
              <a:rPr lang="en-US" dirty="0"/>
              <a:t> – Evenly sand the entire surface. Don’t focus on problem areas</a:t>
            </a:r>
          </a:p>
          <a:p>
            <a:pPr lvl="1"/>
            <a:r>
              <a:rPr lang="en-US" dirty="0"/>
              <a:t>Draw a pencil grid across the entire surface to track sanding</a:t>
            </a:r>
          </a:p>
          <a:p>
            <a:r>
              <a:rPr lang="en-US" dirty="0"/>
              <a:t>Goal: Even scratch pattern after each grit</a:t>
            </a:r>
          </a:p>
          <a:p>
            <a:r>
              <a:rPr lang="en-US" dirty="0"/>
              <a:t>Preferred Sand paper -  </a:t>
            </a:r>
            <a:r>
              <a:rPr lang="en-US" dirty="0" err="1"/>
              <a:t>Cubitron</a:t>
            </a:r>
            <a:r>
              <a:rPr lang="en-US" dirty="0"/>
              <a:t> 3M Extract</a:t>
            </a:r>
          </a:p>
          <a:p>
            <a:pPr lvl="1"/>
            <a:r>
              <a:rPr lang="en-US" dirty="0"/>
              <a:t>Very durable and resists clogging</a:t>
            </a:r>
          </a:p>
          <a:p>
            <a:r>
              <a:rPr lang="en-US" dirty="0"/>
              <a:t>Use a progression of grits</a:t>
            </a:r>
          </a:p>
          <a:p>
            <a:pPr lvl="1"/>
            <a:r>
              <a:rPr lang="en-US" dirty="0"/>
              <a:t>120, 150, 180, 220</a:t>
            </a:r>
          </a:p>
          <a:p>
            <a:pPr lvl="1"/>
            <a:r>
              <a:rPr lang="en-US" dirty="0"/>
              <a:t>Go to 320 and 400 on resin</a:t>
            </a:r>
          </a:p>
          <a:p>
            <a:r>
              <a:rPr lang="en-US" dirty="0"/>
              <a:t>Use micro fiber cloth to wipe every few seconds as you sand</a:t>
            </a:r>
          </a:p>
          <a:p>
            <a:pPr lvl="1"/>
            <a:r>
              <a:rPr lang="en-US" dirty="0"/>
              <a:t>Helps prevent clogging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78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7AD5-3A00-EA27-E9E0-5350F32C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EC2AF-CA48-0EF7-8186-4706434F6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B80F0F7-15D3-125B-AB27-AE47B5E79368}"/>
              </a:ext>
            </a:extLst>
          </p:cNvPr>
          <p:cNvSpPr txBox="1">
            <a:spLocks/>
          </p:cNvSpPr>
          <p:nvPr/>
        </p:nvSpPr>
        <p:spPr>
          <a:xfrm>
            <a:off x="5180012" y="992187"/>
            <a:ext cx="61722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FB5701-D1A1-C163-3415-3C37F306ED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522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FA80B-73F9-C9D5-7B64-1ECC6163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1901" y="115836"/>
            <a:ext cx="5581371" cy="66129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90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4EABA-9999-A918-3043-8771F14DE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14416"/>
            <a:ext cx="4966458" cy="66219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9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7EEFD-133F-F758-0B27-0462C5599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11" y="140515"/>
            <a:ext cx="3936578" cy="65769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03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852FF-8645-EA67-BC95-95774A4C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4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E62FC-02FB-150D-8018-9215D732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Downside of Resin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0580B-F1C5-BA50-90D1-BB156EC55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Messy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sticky when liquid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static charge to dust and shavings</a:t>
            </a: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582C137-A406-9647-7C39-2A310FC7CD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27446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C3C7-20E0-42B7-13C6-6EBA672B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461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Downside of Resin – </a:t>
            </a:r>
            <a:r>
              <a:rPr lang="en-US" dirty="0" err="1">
                <a:latin typeface="+mn-lt"/>
              </a:rPr>
              <a:t>Con’t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BC23-11C0-1185-7B5E-EA98293DB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Expensive - $17/ quart = $42.50/ </a:t>
            </a:r>
            <a:r>
              <a:rPr lang="en-US" dirty="0" err="1"/>
              <a:t>bdf</a:t>
            </a:r>
            <a:endParaRPr lang="en-US" dirty="0"/>
          </a:p>
          <a:p>
            <a:r>
              <a:rPr lang="en-US" dirty="0"/>
              <a:t>Can be Stressful</a:t>
            </a:r>
          </a:p>
          <a:p>
            <a:pPr lvl="1"/>
            <a:r>
              <a:rPr lang="en-US" dirty="0"/>
              <a:t>Mold leaks</a:t>
            </a:r>
          </a:p>
          <a:p>
            <a:pPr lvl="1"/>
            <a:r>
              <a:rPr lang="en-US" dirty="0"/>
              <a:t>Curing problems - overheating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83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4059</TotalTime>
  <Words>825</Words>
  <Application>Microsoft Office PowerPoint</Application>
  <PresentationFormat>Widescreen</PresentationFormat>
  <Paragraphs>136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Making a Wood and Resin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Downside of Resin</vt:lpstr>
      <vt:lpstr>Downside of Resin – Con’t</vt:lpstr>
      <vt:lpstr>Why use Resin?</vt:lpstr>
      <vt:lpstr>Resin </vt:lpstr>
      <vt:lpstr>Safety</vt:lpstr>
      <vt:lpstr>Wood Selection and Layout</vt:lpstr>
      <vt:lpstr>PowerPoint Presentation</vt:lpstr>
      <vt:lpstr>Wood Selection and Layout – Con’t.</vt:lpstr>
      <vt:lpstr>Slab Preparation and Clean-up</vt:lpstr>
      <vt:lpstr>PowerPoint Presentation</vt:lpstr>
      <vt:lpstr>PowerPoint Presentation</vt:lpstr>
      <vt:lpstr>Building a Mold</vt:lpstr>
      <vt:lpstr>PowerPoint Presentation</vt:lpstr>
      <vt:lpstr>PowerPoint Presentation</vt:lpstr>
      <vt:lpstr>Building a Mold – Con’t.</vt:lpstr>
      <vt:lpstr>Seal your slab</vt:lpstr>
      <vt:lpstr>PowerPoint Presentation</vt:lpstr>
      <vt:lpstr>Seal your slab - Con’t.</vt:lpstr>
      <vt:lpstr>Set up your mold</vt:lpstr>
      <vt:lpstr>Mixing resin</vt:lpstr>
      <vt:lpstr>Add color to resin </vt:lpstr>
      <vt:lpstr>Pouring resin and monitoring your pour</vt:lpstr>
      <vt:lpstr>PowerPoint Presentation</vt:lpstr>
      <vt:lpstr>Remove the table from the mold</vt:lpstr>
      <vt:lpstr>Flatten and square the table top</vt:lpstr>
      <vt:lpstr>PowerPoint Presentation</vt:lpstr>
      <vt:lpstr>Touch-ups</vt:lpstr>
      <vt:lpstr>Sanding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Wood and Resin Table</dc:title>
  <dc:creator>Randy Acker</dc:creator>
  <cp:lastModifiedBy>Randy Acker</cp:lastModifiedBy>
  <cp:revision>54</cp:revision>
  <cp:lastPrinted>2023-10-23T20:59:53Z</cp:lastPrinted>
  <dcterms:created xsi:type="dcterms:W3CDTF">2023-10-15T16:51:28Z</dcterms:created>
  <dcterms:modified xsi:type="dcterms:W3CDTF">2023-10-24T21:11:03Z</dcterms:modified>
</cp:coreProperties>
</file>