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2135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6c71ec9ba4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6c71ec9ba4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c71ec9ba4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6c71ec9ba4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c71ec9ba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6c71ec9ba4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c71ec9ba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6c71ec9ba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c71ec9ba4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6c71ec9ba4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c71ec9ba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6c71ec9ba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c71ec9ba4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c71ec9ba4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c71ec9ba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6c71ec9ba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6c71ec9ba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6c71ec9ba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c71ec9ba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6c71ec9ba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c71ec9ba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c71ec9ba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6c71ec9ba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6c71ec9ba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c71ec9ba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6c71ec9ba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woodwhisperer.com/videos/drawbored-mortise-tenon/#:~:text=A%20drawbored%20mortise%20%26%20tenon%20joint,doesn't%20even%20require%20glu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log.lostartpress.com/2021/10/05/about-drawbor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ostartpress.com/collections/books/products/make-a-joint-stool-from-a-tre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Drawboring Mortise &amp; Tenon Joints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 Selection	</a:t>
            </a: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 wood is “fine”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 grain woods like oak or ash considered “best”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Straight grain is critical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Otherwise pin may break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your own: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Lathe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Rive/Split (straightest grain option)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Buy from lumber yard/big box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299" y="-1"/>
            <a:ext cx="3639825" cy="48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2124" y="97050"/>
            <a:ext cx="3585550" cy="4780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399" y="132863"/>
            <a:ext cx="3658330" cy="487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2124" y="97050"/>
            <a:ext cx="3585550" cy="4780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375" y="-37975"/>
            <a:ext cx="3746600" cy="499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	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https://thewoodwhisperer.com/videos/drawbored-mortise-tenon/#:~:text=A%20drawbored%20mortise%20%26%20tenon%20joint,doesn't%20even%20require%20glue</a:t>
            </a:r>
            <a:r>
              <a:rPr lang="en"/>
              <a:t>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https://blog.lostartpress.com/2021/10/05/about-drawboring/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https://www.youtube.com/watch?v=iblkJnlmg4w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1603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drawbore joint?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744375"/>
            <a:ext cx="8520600" cy="11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Putting a peg through an offset hole to draw a joint together without the need for clamps.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504850" y="1863800"/>
            <a:ext cx="8132700" cy="27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“Simply put, drawboring is an intentional misalignment of the holes bored in the mortises and tenons. These holes are bored through each component separately, and they are offset so that a tapered pin driven into them will pull the tenoned rail up tight against the mortised stile.”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-Jennie Alexander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i="1" u="sng">
                <a:solidFill>
                  <a:srgbClr val="1E73BE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Make a Joint Stool from a Tree</a:t>
            </a:r>
            <a:r>
              <a:rPr lang="en" sz="1200" i="1">
                <a:highlight>
                  <a:srgbClr val="FFFFFF"/>
                </a:highlight>
              </a:rPr>
              <a:t>,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4" y="1462700"/>
            <a:ext cx="3725799" cy="249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000" y="1462700"/>
            <a:ext cx="3449134" cy="255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to use drawbore joinery.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size mortise &amp; tenon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Breadboard ends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Half Lap or Bridal Joints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Best used is situations that are difficult to clamp or when extra strength is needed such as tables or workbenches.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733447">
            <a:off x="6407119" y="-111676"/>
            <a:ext cx="2143877" cy="285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33447">
            <a:off x="6407119" y="-111676"/>
            <a:ext cx="2143877" cy="2858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4572000" y="1266325"/>
            <a:ext cx="42603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Any of these joints are perfect for drawboring.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324" y="136675"/>
            <a:ext cx="3453473" cy="460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76" y="1266322"/>
            <a:ext cx="3185459" cy="27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016" y="1266325"/>
            <a:ext cx="4113285" cy="30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	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16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clamps needed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Pin can be strong enough to continue work without waiting for glue to dry</a:t>
            </a: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255325" y="27136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Disadvantages</a:t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267625" y="3590950"/>
            <a:ext cx="8520600" cy="1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Pin may not fit aesthetics of piece.  Contrasting woods or making a blind pinhole can help.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Can be more difficult in thinner woods(&lt;¾”)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set up a drawbore</a:t>
            </a: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Fit Mortise &amp; Tenon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Drill hole through mortise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500"/>
              <a:t>Select hole size based on size of lumber, strength needed and aesthetics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Holes may go all the way through the joint or be blind as in connecting workbench legs to solid top(Roubo or Anarchist Bench)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Place tenon in mortise and use drill bit to mark location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Remove tenon and mark with awl or drill bit location of hole in tenon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Mark will be 1/32”  or more closer to shoulder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Bridal joints, lap joints may need extra care to determine where shoulder is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Cut pins 3” or 4” longer than needed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Sharpen point with chisel, belt sander, axe, etc..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set up a drawbore</a:t>
            </a: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/>
              <a:t>Glue tenon and place in mortise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/>
              <a:t>Pound pin through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"/>
              <a:t>Once glue is try trim pin flush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On-screen Show (16:9)</PresentationFormat>
  <Paragraphs>46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Tropic</vt:lpstr>
      <vt:lpstr>Drawboring Mortise &amp; Tenon Joints</vt:lpstr>
      <vt:lpstr>What is a drawbore joint?</vt:lpstr>
      <vt:lpstr>PowerPoint Presentation</vt:lpstr>
      <vt:lpstr>When to use drawbore joinery.</vt:lpstr>
      <vt:lpstr>PowerPoint Presentation</vt:lpstr>
      <vt:lpstr>PowerPoint Presentation</vt:lpstr>
      <vt:lpstr>Advantages </vt:lpstr>
      <vt:lpstr>How to set up a drawbore</vt:lpstr>
      <vt:lpstr>How to set up a drawbore</vt:lpstr>
      <vt:lpstr>Pin Selection </vt:lpstr>
      <vt:lpstr>PowerPoint Presentation</vt:lpstr>
      <vt:lpstr>PowerPoint Presentation</vt:lpstr>
      <vt:lpstr>PowerPoint Presentation</vt:lpstr>
      <vt:lpstr>Resources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Drawboring Mortise &amp; Tenon Joints</dc:title>
  <dc:creator>Jerry</dc:creator>
  <cp:lastModifiedBy>Jerry</cp:lastModifiedBy>
  <cp:revision>1</cp:revision>
  <dcterms:modified xsi:type="dcterms:W3CDTF">2024-03-26T16:28:29Z</dcterms:modified>
</cp:coreProperties>
</file>